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66" r:id="rId3"/>
    <p:sldId id="273" r:id="rId4"/>
    <p:sldId id="261" r:id="rId5"/>
    <p:sldId id="263" r:id="rId6"/>
    <p:sldId id="262" r:id="rId7"/>
    <p:sldId id="264" r:id="rId8"/>
    <p:sldId id="265" r:id="rId9"/>
    <p:sldId id="274" r:id="rId10"/>
    <p:sldId id="267" r:id="rId11"/>
    <p:sldId id="275" r:id="rId12"/>
    <p:sldId id="268" r:id="rId13"/>
    <p:sldId id="269" r:id="rId14"/>
    <p:sldId id="257" r:id="rId15"/>
    <p:sldId id="258" r:id="rId16"/>
    <p:sldId id="270" r:id="rId17"/>
    <p:sldId id="260" r:id="rId18"/>
  </p:sldIdLst>
  <p:sldSz cx="12192000" cy="6858000"/>
  <p:notesSz cx="6858000" cy="9144000"/>
  <p:defaultText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582"/>
  </p:normalViewPr>
  <p:slideViewPr>
    <p:cSldViewPr snapToGrid="0" snapToObjects="1">
      <p:cViewPr varScale="1">
        <p:scale>
          <a:sx n="115" d="100"/>
          <a:sy n="115" d="100"/>
        </p:scale>
        <p:origin x="37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9E2AB2-C524-614C-8B90-D4E8FE979A3B}" type="datetimeFigureOut">
              <a:rPr lang="en-RU" smtClean="0"/>
              <a:t>19.08.2021</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EA1454-B935-F04E-B109-90B2F0E14B25}" type="slidenum">
              <a:rPr lang="en-RU" smtClean="0"/>
              <a:t>‹#›</a:t>
            </a:fld>
            <a:endParaRPr lang="en-RU"/>
          </a:p>
        </p:txBody>
      </p:sp>
    </p:spTree>
    <p:extLst>
      <p:ext uri="{BB962C8B-B14F-4D97-AF65-F5344CB8AC3E}">
        <p14:creationId xmlns:p14="http://schemas.microsoft.com/office/powerpoint/2010/main" val="3357125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RU" dirty="0"/>
          </a:p>
        </p:txBody>
      </p:sp>
      <p:sp>
        <p:nvSpPr>
          <p:cNvPr id="4" name="Slide Number Placeholder 3"/>
          <p:cNvSpPr>
            <a:spLocks noGrp="1"/>
          </p:cNvSpPr>
          <p:nvPr>
            <p:ph type="sldNum" sz="quarter" idx="5"/>
          </p:nvPr>
        </p:nvSpPr>
        <p:spPr/>
        <p:txBody>
          <a:bodyPr/>
          <a:lstStyle/>
          <a:p>
            <a:fld id="{9CEA1454-B935-F04E-B109-90B2F0E14B25}" type="slidenum">
              <a:rPr lang="en-RU" smtClean="0"/>
              <a:t>1</a:t>
            </a:fld>
            <a:endParaRPr lang="en-RU"/>
          </a:p>
        </p:txBody>
      </p:sp>
    </p:spTree>
    <p:extLst>
      <p:ext uri="{BB962C8B-B14F-4D97-AF65-F5344CB8AC3E}">
        <p14:creationId xmlns:p14="http://schemas.microsoft.com/office/powerpoint/2010/main" val="2875858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794C0-0AB4-3D46-BF18-E61B77B2455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RU"/>
          </a:p>
        </p:txBody>
      </p:sp>
      <p:sp>
        <p:nvSpPr>
          <p:cNvPr id="3" name="Subtitle 2">
            <a:extLst>
              <a:ext uri="{FF2B5EF4-FFF2-40B4-BE49-F238E27FC236}">
                <a16:creationId xmlns:a16="http://schemas.microsoft.com/office/drawing/2014/main" id="{FB1353D1-A4E1-E848-86BB-53E14485EF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RU"/>
          </a:p>
        </p:txBody>
      </p:sp>
      <p:sp>
        <p:nvSpPr>
          <p:cNvPr id="4" name="Date Placeholder 3">
            <a:extLst>
              <a:ext uri="{FF2B5EF4-FFF2-40B4-BE49-F238E27FC236}">
                <a16:creationId xmlns:a16="http://schemas.microsoft.com/office/drawing/2014/main" id="{1884AD31-4A12-7F4A-A1F2-F251BAEB6A57}"/>
              </a:ext>
            </a:extLst>
          </p:cNvPr>
          <p:cNvSpPr>
            <a:spLocks noGrp="1"/>
          </p:cNvSpPr>
          <p:nvPr>
            <p:ph type="dt" sz="half" idx="10"/>
          </p:nvPr>
        </p:nvSpPr>
        <p:spPr/>
        <p:txBody>
          <a:bodyPr/>
          <a:lstStyle/>
          <a:p>
            <a:fld id="{C2A77E64-5232-7F4E-9560-18AE1C452AAE}" type="datetimeFigureOut">
              <a:rPr lang="en-RU" smtClean="0"/>
              <a:t>17.08.2021</a:t>
            </a:fld>
            <a:endParaRPr lang="en-RU"/>
          </a:p>
        </p:txBody>
      </p:sp>
      <p:sp>
        <p:nvSpPr>
          <p:cNvPr id="5" name="Footer Placeholder 4">
            <a:extLst>
              <a:ext uri="{FF2B5EF4-FFF2-40B4-BE49-F238E27FC236}">
                <a16:creationId xmlns:a16="http://schemas.microsoft.com/office/drawing/2014/main" id="{50A1D892-38BB-D247-AC5C-2251C8F24305}"/>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95302EB1-ECD4-4744-8A4F-BF7E37F1C941}"/>
              </a:ext>
            </a:extLst>
          </p:cNvPr>
          <p:cNvSpPr>
            <a:spLocks noGrp="1"/>
          </p:cNvSpPr>
          <p:nvPr>
            <p:ph type="sldNum" sz="quarter" idx="12"/>
          </p:nvPr>
        </p:nvSpPr>
        <p:spPr/>
        <p:txBody>
          <a:bodyPr/>
          <a:lstStyle/>
          <a:p>
            <a:fld id="{BFC3FB77-A1F1-A84A-9D11-A5FCFA20CFA3}" type="slidenum">
              <a:rPr lang="en-RU" smtClean="0"/>
              <a:t>‹#›</a:t>
            </a:fld>
            <a:endParaRPr lang="en-RU"/>
          </a:p>
        </p:txBody>
      </p:sp>
    </p:spTree>
    <p:extLst>
      <p:ext uri="{BB962C8B-B14F-4D97-AF65-F5344CB8AC3E}">
        <p14:creationId xmlns:p14="http://schemas.microsoft.com/office/powerpoint/2010/main" val="66498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D8B5E-BA30-1542-941E-F922368C57FF}"/>
              </a:ext>
            </a:extLst>
          </p:cNvPr>
          <p:cNvSpPr>
            <a:spLocks noGrp="1"/>
          </p:cNvSpPr>
          <p:nvPr>
            <p:ph type="title"/>
          </p:nvPr>
        </p:nvSpPr>
        <p:spPr/>
        <p:txBody>
          <a:bodyPr/>
          <a:lstStyle/>
          <a:p>
            <a:r>
              <a:rPr lang="en-GB"/>
              <a:t>Click to edit Master title style</a:t>
            </a:r>
            <a:endParaRPr lang="en-RU"/>
          </a:p>
        </p:txBody>
      </p:sp>
      <p:sp>
        <p:nvSpPr>
          <p:cNvPr id="3" name="Vertical Text Placeholder 2">
            <a:extLst>
              <a:ext uri="{FF2B5EF4-FFF2-40B4-BE49-F238E27FC236}">
                <a16:creationId xmlns:a16="http://schemas.microsoft.com/office/drawing/2014/main" id="{BA57D5A6-ED1A-0049-9DD0-A2DAD90128A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90BC2D77-F4E4-C546-9D50-34F7667146F8}"/>
              </a:ext>
            </a:extLst>
          </p:cNvPr>
          <p:cNvSpPr>
            <a:spLocks noGrp="1"/>
          </p:cNvSpPr>
          <p:nvPr>
            <p:ph type="dt" sz="half" idx="10"/>
          </p:nvPr>
        </p:nvSpPr>
        <p:spPr/>
        <p:txBody>
          <a:bodyPr/>
          <a:lstStyle/>
          <a:p>
            <a:fld id="{C2A77E64-5232-7F4E-9560-18AE1C452AAE}" type="datetimeFigureOut">
              <a:rPr lang="en-RU" smtClean="0"/>
              <a:t>17.08.2021</a:t>
            </a:fld>
            <a:endParaRPr lang="en-RU"/>
          </a:p>
        </p:txBody>
      </p:sp>
      <p:sp>
        <p:nvSpPr>
          <p:cNvPr id="5" name="Footer Placeholder 4">
            <a:extLst>
              <a:ext uri="{FF2B5EF4-FFF2-40B4-BE49-F238E27FC236}">
                <a16:creationId xmlns:a16="http://schemas.microsoft.com/office/drawing/2014/main" id="{0B3E51EF-16BF-0A4A-AE03-2B0A58863EE6}"/>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B84629A3-2F0A-BD44-A5AB-D376BC8EDA02}"/>
              </a:ext>
            </a:extLst>
          </p:cNvPr>
          <p:cNvSpPr>
            <a:spLocks noGrp="1"/>
          </p:cNvSpPr>
          <p:nvPr>
            <p:ph type="sldNum" sz="quarter" idx="12"/>
          </p:nvPr>
        </p:nvSpPr>
        <p:spPr/>
        <p:txBody>
          <a:bodyPr/>
          <a:lstStyle/>
          <a:p>
            <a:fld id="{BFC3FB77-A1F1-A84A-9D11-A5FCFA20CFA3}" type="slidenum">
              <a:rPr lang="en-RU" smtClean="0"/>
              <a:t>‹#›</a:t>
            </a:fld>
            <a:endParaRPr lang="en-RU"/>
          </a:p>
        </p:txBody>
      </p:sp>
    </p:spTree>
    <p:extLst>
      <p:ext uri="{BB962C8B-B14F-4D97-AF65-F5344CB8AC3E}">
        <p14:creationId xmlns:p14="http://schemas.microsoft.com/office/powerpoint/2010/main" val="52240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0F3157-EFB5-C143-937B-6B18A669E01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RU"/>
          </a:p>
        </p:txBody>
      </p:sp>
      <p:sp>
        <p:nvSpPr>
          <p:cNvPr id="3" name="Vertical Text Placeholder 2">
            <a:extLst>
              <a:ext uri="{FF2B5EF4-FFF2-40B4-BE49-F238E27FC236}">
                <a16:creationId xmlns:a16="http://schemas.microsoft.com/office/drawing/2014/main" id="{529AD3EB-49C4-424C-BB1C-8EEE562AFC8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FEA4DB45-DF25-D646-A739-4E08DCBA8342}"/>
              </a:ext>
            </a:extLst>
          </p:cNvPr>
          <p:cNvSpPr>
            <a:spLocks noGrp="1"/>
          </p:cNvSpPr>
          <p:nvPr>
            <p:ph type="dt" sz="half" idx="10"/>
          </p:nvPr>
        </p:nvSpPr>
        <p:spPr/>
        <p:txBody>
          <a:bodyPr/>
          <a:lstStyle/>
          <a:p>
            <a:fld id="{C2A77E64-5232-7F4E-9560-18AE1C452AAE}" type="datetimeFigureOut">
              <a:rPr lang="en-RU" smtClean="0"/>
              <a:t>17.08.2021</a:t>
            </a:fld>
            <a:endParaRPr lang="en-RU"/>
          </a:p>
        </p:txBody>
      </p:sp>
      <p:sp>
        <p:nvSpPr>
          <p:cNvPr id="5" name="Footer Placeholder 4">
            <a:extLst>
              <a:ext uri="{FF2B5EF4-FFF2-40B4-BE49-F238E27FC236}">
                <a16:creationId xmlns:a16="http://schemas.microsoft.com/office/drawing/2014/main" id="{1DCDCA4D-2DF5-4F4C-A721-9C695F684813}"/>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8738FCCA-6422-5844-A812-DA763D7C05F2}"/>
              </a:ext>
            </a:extLst>
          </p:cNvPr>
          <p:cNvSpPr>
            <a:spLocks noGrp="1"/>
          </p:cNvSpPr>
          <p:nvPr>
            <p:ph type="sldNum" sz="quarter" idx="12"/>
          </p:nvPr>
        </p:nvSpPr>
        <p:spPr/>
        <p:txBody>
          <a:bodyPr/>
          <a:lstStyle/>
          <a:p>
            <a:fld id="{BFC3FB77-A1F1-A84A-9D11-A5FCFA20CFA3}" type="slidenum">
              <a:rPr lang="en-RU" smtClean="0"/>
              <a:t>‹#›</a:t>
            </a:fld>
            <a:endParaRPr lang="en-RU"/>
          </a:p>
        </p:txBody>
      </p:sp>
    </p:spTree>
    <p:extLst>
      <p:ext uri="{BB962C8B-B14F-4D97-AF65-F5344CB8AC3E}">
        <p14:creationId xmlns:p14="http://schemas.microsoft.com/office/powerpoint/2010/main" val="3237115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FF401-437D-A344-96B8-592CAD14B83C}"/>
              </a:ext>
            </a:extLst>
          </p:cNvPr>
          <p:cNvSpPr>
            <a:spLocks noGrp="1"/>
          </p:cNvSpPr>
          <p:nvPr>
            <p:ph type="title"/>
          </p:nvPr>
        </p:nvSpPr>
        <p:spPr/>
        <p:txBody>
          <a:bodyPr/>
          <a:lstStyle/>
          <a:p>
            <a:r>
              <a:rPr lang="en-GB"/>
              <a:t>Click to edit Master title style</a:t>
            </a:r>
            <a:endParaRPr lang="en-RU"/>
          </a:p>
        </p:txBody>
      </p:sp>
      <p:sp>
        <p:nvSpPr>
          <p:cNvPr id="3" name="Content Placeholder 2">
            <a:extLst>
              <a:ext uri="{FF2B5EF4-FFF2-40B4-BE49-F238E27FC236}">
                <a16:creationId xmlns:a16="http://schemas.microsoft.com/office/drawing/2014/main" id="{389B9691-210E-484A-A694-A5A702470D6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EC5C4B6D-06F4-B145-B26F-A634E76EFE5F}"/>
              </a:ext>
            </a:extLst>
          </p:cNvPr>
          <p:cNvSpPr>
            <a:spLocks noGrp="1"/>
          </p:cNvSpPr>
          <p:nvPr>
            <p:ph type="dt" sz="half" idx="10"/>
          </p:nvPr>
        </p:nvSpPr>
        <p:spPr/>
        <p:txBody>
          <a:bodyPr/>
          <a:lstStyle/>
          <a:p>
            <a:fld id="{C2A77E64-5232-7F4E-9560-18AE1C452AAE}" type="datetimeFigureOut">
              <a:rPr lang="en-RU" smtClean="0"/>
              <a:t>17.08.2021</a:t>
            </a:fld>
            <a:endParaRPr lang="en-RU"/>
          </a:p>
        </p:txBody>
      </p:sp>
      <p:sp>
        <p:nvSpPr>
          <p:cNvPr id="5" name="Footer Placeholder 4">
            <a:extLst>
              <a:ext uri="{FF2B5EF4-FFF2-40B4-BE49-F238E27FC236}">
                <a16:creationId xmlns:a16="http://schemas.microsoft.com/office/drawing/2014/main" id="{8436F039-2043-2C41-AC4B-680FF072B8AB}"/>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DF048AAE-8145-2C46-80B4-F85FF7E43145}"/>
              </a:ext>
            </a:extLst>
          </p:cNvPr>
          <p:cNvSpPr>
            <a:spLocks noGrp="1"/>
          </p:cNvSpPr>
          <p:nvPr>
            <p:ph type="sldNum" sz="quarter" idx="12"/>
          </p:nvPr>
        </p:nvSpPr>
        <p:spPr/>
        <p:txBody>
          <a:bodyPr/>
          <a:lstStyle/>
          <a:p>
            <a:fld id="{BFC3FB77-A1F1-A84A-9D11-A5FCFA20CFA3}" type="slidenum">
              <a:rPr lang="en-RU" smtClean="0"/>
              <a:t>‹#›</a:t>
            </a:fld>
            <a:endParaRPr lang="en-RU"/>
          </a:p>
        </p:txBody>
      </p:sp>
    </p:spTree>
    <p:extLst>
      <p:ext uri="{BB962C8B-B14F-4D97-AF65-F5344CB8AC3E}">
        <p14:creationId xmlns:p14="http://schemas.microsoft.com/office/powerpoint/2010/main" val="297385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2A52-E4FC-CA4C-8286-E2BA86FB06E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RU"/>
          </a:p>
        </p:txBody>
      </p:sp>
      <p:sp>
        <p:nvSpPr>
          <p:cNvPr id="3" name="Text Placeholder 2">
            <a:extLst>
              <a:ext uri="{FF2B5EF4-FFF2-40B4-BE49-F238E27FC236}">
                <a16:creationId xmlns:a16="http://schemas.microsoft.com/office/drawing/2014/main" id="{8F6D00D0-A5CE-F645-A163-4E58154D8E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576FF17-CA92-D44A-9AE9-0F02249C111F}"/>
              </a:ext>
            </a:extLst>
          </p:cNvPr>
          <p:cNvSpPr>
            <a:spLocks noGrp="1"/>
          </p:cNvSpPr>
          <p:nvPr>
            <p:ph type="dt" sz="half" idx="10"/>
          </p:nvPr>
        </p:nvSpPr>
        <p:spPr/>
        <p:txBody>
          <a:bodyPr/>
          <a:lstStyle/>
          <a:p>
            <a:fld id="{C2A77E64-5232-7F4E-9560-18AE1C452AAE}" type="datetimeFigureOut">
              <a:rPr lang="en-RU" smtClean="0"/>
              <a:t>17.08.2021</a:t>
            </a:fld>
            <a:endParaRPr lang="en-RU"/>
          </a:p>
        </p:txBody>
      </p:sp>
      <p:sp>
        <p:nvSpPr>
          <p:cNvPr id="5" name="Footer Placeholder 4">
            <a:extLst>
              <a:ext uri="{FF2B5EF4-FFF2-40B4-BE49-F238E27FC236}">
                <a16:creationId xmlns:a16="http://schemas.microsoft.com/office/drawing/2014/main" id="{8F395C45-214D-1348-99D6-11EF1B526120}"/>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A694E47B-3E19-C741-8D8F-0D5BAA41C261}"/>
              </a:ext>
            </a:extLst>
          </p:cNvPr>
          <p:cNvSpPr>
            <a:spLocks noGrp="1"/>
          </p:cNvSpPr>
          <p:nvPr>
            <p:ph type="sldNum" sz="quarter" idx="12"/>
          </p:nvPr>
        </p:nvSpPr>
        <p:spPr/>
        <p:txBody>
          <a:bodyPr/>
          <a:lstStyle/>
          <a:p>
            <a:fld id="{BFC3FB77-A1F1-A84A-9D11-A5FCFA20CFA3}" type="slidenum">
              <a:rPr lang="en-RU" smtClean="0"/>
              <a:t>‹#›</a:t>
            </a:fld>
            <a:endParaRPr lang="en-RU"/>
          </a:p>
        </p:txBody>
      </p:sp>
    </p:spTree>
    <p:extLst>
      <p:ext uri="{BB962C8B-B14F-4D97-AF65-F5344CB8AC3E}">
        <p14:creationId xmlns:p14="http://schemas.microsoft.com/office/powerpoint/2010/main" val="1652304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4FB7-A8E4-7B44-B8E4-D015EB30289E}"/>
              </a:ext>
            </a:extLst>
          </p:cNvPr>
          <p:cNvSpPr>
            <a:spLocks noGrp="1"/>
          </p:cNvSpPr>
          <p:nvPr>
            <p:ph type="title"/>
          </p:nvPr>
        </p:nvSpPr>
        <p:spPr/>
        <p:txBody>
          <a:bodyPr/>
          <a:lstStyle/>
          <a:p>
            <a:r>
              <a:rPr lang="en-GB"/>
              <a:t>Click to edit Master title style</a:t>
            </a:r>
            <a:endParaRPr lang="en-RU"/>
          </a:p>
        </p:txBody>
      </p:sp>
      <p:sp>
        <p:nvSpPr>
          <p:cNvPr id="3" name="Content Placeholder 2">
            <a:extLst>
              <a:ext uri="{FF2B5EF4-FFF2-40B4-BE49-F238E27FC236}">
                <a16:creationId xmlns:a16="http://schemas.microsoft.com/office/drawing/2014/main" id="{21919E62-6246-854D-9B27-A0817C4E887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Content Placeholder 3">
            <a:extLst>
              <a:ext uri="{FF2B5EF4-FFF2-40B4-BE49-F238E27FC236}">
                <a16:creationId xmlns:a16="http://schemas.microsoft.com/office/drawing/2014/main" id="{142CD1CD-A304-AC46-80AF-5FFC84B30A5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5" name="Date Placeholder 4">
            <a:extLst>
              <a:ext uri="{FF2B5EF4-FFF2-40B4-BE49-F238E27FC236}">
                <a16:creationId xmlns:a16="http://schemas.microsoft.com/office/drawing/2014/main" id="{62DE3561-8C92-AB43-B9B8-F5BA20F269FB}"/>
              </a:ext>
            </a:extLst>
          </p:cNvPr>
          <p:cNvSpPr>
            <a:spLocks noGrp="1"/>
          </p:cNvSpPr>
          <p:nvPr>
            <p:ph type="dt" sz="half" idx="10"/>
          </p:nvPr>
        </p:nvSpPr>
        <p:spPr/>
        <p:txBody>
          <a:bodyPr/>
          <a:lstStyle/>
          <a:p>
            <a:fld id="{C2A77E64-5232-7F4E-9560-18AE1C452AAE}" type="datetimeFigureOut">
              <a:rPr lang="en-RU" smtClean="0"/>
              <a:t>17.08.2021</a:t>
            </a:fld>
            <a:endParaRPr lang="en-RU"/>
          </a:p>
        </p:txBody>
      </p:sp>
      <p:sp>
        <p:nvSpPr>
          <p:cNvPr id="6" name="Footer Placeholder 5">
            <a:extLst>
              <a:ext uri="{FF2B5EF4-FFF2-40B4-BE49-F238E27FC236}">
                <a16:creationId xmlns:a16="http://schemas.microsoft.com/office/drawing/2014/main" id="{7F49BA0A-8BEA-2C46-ABB7-8D18DEC134B4}"/>
              </a:ext>
            </a:extLst>
          </p:cNvPr>
          <p:cNvSpPr>
            <a:spLocks noGrp="1"/>
          </p:cNvSpPr>
          <p:nvPr>
            <p:ph type="ftr" sz="quarter" idx="11"/>
          </p:nvPr>
        </p:nvSpPr>
        <p:spPr/>
        <p:txBody>
          <a:bodyPr/>
          <a:lstStyle/>
          <a:p>
            <a:endParaRPr lang="en-RU"/>
          </a:p>
        </p:txBody>
      </p:sp>
      <p:sp>
        <p:nvSpPr>
          <p:cNvPr id="7" name="Slide Number Placeholder 6">
            <a:extLst>
              <a:ext uri="{FF2B5EF4-FFF2-40B4-BE49-F238E27FC236}">
                <a16:creationId xmlns:a16="http://schemas.microsoft.com/office/drawing/2014/main" id="{06FFF0E2-BD7E-E247-ABC9-1FA7FA4AA58F}"/>
              </a:ext>
            </a:extLst>
          </p:cNvPr>
          <p:cNvSpPr>
            <a:spLocks noGrp="1"/>
          </p:cNvSpPr>
          <p:nvPr>
            <p:ph type="sldNum" sz="quarter" idx="12"/>
          </p:nvPr>
        </p:nvSpPr>
        <p:spPr/>
        <p:txBody>
          <a:bodyPr/>
          <a:lstStyle/>
          <a:p>
            <a:fld id="{BFC3FB77-A1F1-A84A-9D11-A5FCFA20CFA3}" type="slidenum">
              <a:rPr lang="en-RU" smtClean="0"/>
              <a:t>‹#›</a:t>
            </a:fld>
            <a:endParaRPr lang="en-RU"/>
          </a:p>
        </p:txBody>
      </p:sp>
    </p:spTree>
    <p:extLst>
      <p:ext uri="{BB962C8B-B14F-4D97-AF65-F5344CB8AC3E}">
        <p14:creationId xmlns:p14="http://schemas.microsoft.com/office/powerpoint/2010/main" val="3424788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5EB7F-BA80-2E4E-AFD7-E3A16A86590F}"/>
              </a:ext>
            </a:extLst>
          </p:cNvPr>
          <p:cNvSpPr>
            <a:spLocks noGrp="1"/>
          </p:cNvSpPr>
          <p:nvPr>
            <p:ph type="title"/>
          </p:nvPr>
        </p:nvSpPr>
        <p:spPr>
          <a:xfrm>
            <a:off x="839788" y="365125"/>
            <a:ext cx="10515600" cy="1325563"/>
          </a:xfrm>
        </p:spPr>
        <p:txBody>
          <a:bodyPr/>
          <a:lstStyle/>
          <a:p>
            <a:r>
              <a:rPr lang="en-GB"/>
              <a:t>Click to edit Master title style</a:t>
            </a:r>
            <a:endParaRPr lang="en-RU"/>
          </a:p>
        </p:txBody>
      </p:sp>
      <p:sp>
        <p:nvSpPr>
          <p:cNvPr id="3" name="Text Placeholder 2">
            <a:extLst>
              <a:ext uri="{FF2B5EF4-FFF2-40B4-BE49-F238E27FC236}">
                <a16:creationId xmlns:a16="http://schemas.microsoft.com/office/drawing/2014/main" id="{F9B58AC0-DE94-514F-A423-BD0492AA23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A8B02C4-202A-B143-949A-3675ACACF61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5" name="Text Placeholder 4">
            <a:extLst>
              <a:ext uri="{FF2B5EF4-FFF2-40B4-BE49-F238E27FC236}">
                <a16:creationId xmlns:a16="http://schemas.microsoft.com/office/drawing/2014/main" id="{06B71833-9768-C141-86EF-42E2C36620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AD0AAE3-286F-6C46-A6F1-C903D00B03F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7" name="Date Placeholder 6">
            <a:extLst>
              <a:ext uri="{FF2B5EF4-FFF2-40B4-BE49-F238E27FC236}">
                <a16:creationId xmlns:a16="http://schemas.microsoft.com/office/drawing/2014/main" id="{6482F2CE-F119-284E-B9F1-C3F89BC89556}"/>
              </a:ext>
            </a:extLst>
          </p:cNvPr>
          <p:cNvSpPr>
            <a:spLocks noGrp="1"/>
          </p:cNvSpPr>
          <p:nvPr>
            <p:ph type="dt" sz="half" idx="10"/>
          </p:nvPr>
        </p:nvSpPr>
        <p:spPr/>
        <p:txBody>
          <a:bodyPr/>
          <a:lstStyle/>
          <a:p>
            <a:fld id="{C2A77E64-5232-7F4E-9560-18AE1C452AAE}" type="datetimeFigureOut">
              <a:rPr lang="en-RU" smtClean="0"/>
              <a:t>17.08.2021</a:t>
            </a:fld>
            <a:endParaRPr lang="en-RU"/>
          </a:p>
        </p:txBody>
      </p:sp>
      <p:sp>
        <p:nvSpPr>
          <p:cNvPr id="8" name="Footer Placeholder 7">
            <a:extLst>
              <a:ext uri="{FF2B5EF4-FFF2-40B4-BE49-F238E27FC236}">
                <a16:creationId xmlns:a16="http://schemas.microsoft.com/office/drawing/2014/main" id="{F0F71152-88AF-A547-81D2-E1BD2082FA17}"/>
              </a:ext>
            </a:extLst>
          </p:cNvPr>
          <p:cNvSpPr>
            <a:spLocks noGrp="1"/>
          </p:cNvSpPr>
          <p:nvPr>
            <p:ph type="ftr" sz="quarter" idx="11"/>
          </p:nvPr>
        </p:nvSpPr>
        <p:spPr/>
        <p:txBody>
          <a:bodyPr/>
          <a:lstStyle/>
          <a:p>
            <a:endParaRPr lang="en-RU"/>
          </a:p>
        </p:txBody>
      </p:sp>
      <p:sp>
        <p:nvSpPr>
          <p:cNvPr id="9" name="Slide Number Placeholder 8">
            <a:extLst>
              <a:ext uri="{FF2B5EF4-FFF2-40B4-BE49-F238E27FC236}">
                <a16:creationId xmlns:a16="http://schemas.microsoft.com/office/drawing/2014/main" id="{1ED13247-B7C8-4941-A2C9-E2AE9BECE750}"/>
              </a:ext>
            </a:extLst>
          </p:cNvPr>
          <p:cNvSpPr>
            <a:spLocks noGrp="1"/>
          </p:cNvSpPr>
          <p:nvPr>
            <p:ph type="sldNum" sz="quarter" idx="12"/>
          </p:nvPr>
        </p:nvSpPr>
        <p:spPr/>
        <p:txBody>
          <a:bodyPr/>
          <a:lstStyle/>
          <a:p>
            <a:fld id="{BFC3FB77-A1F1-A84A-9D11-A5FCFA20CFA3}" type="slidenum">
              <a:rPr lang="en-RU" smtClean="0"/>
              <a:t>‹#›</a:t>
            </a:fld>
            <a:endParaRPr lang="en-RU"/>
          </a:p>
        </p:txBody>
      </p:sp>
    </p:spTree>
    <p:extLst>
      <p:ext uri="{BB962C8B-B14F-4D97-AF65-F5344CB8AC3E}">
        <p14:creationId xmlns:p14="http://schemas.microsoft.com/office/powerpoint/2010/main" val="1828511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B801-845F-7840-9AC0-D576C0FFC54A}"/>
              </a:ext>
            </a:extLst>
          </p:cNvPr>
          <p:cNvSpPr>
            <a:spLocks noGrp="1"/>
          </p:cNvSpPr>
          <p:nvPr>
            <p:ph type="title"/>
          </p:nvPr>
        </p:nvSpPr>
        <p:spPr/>
        <p:txBody>
          <a:bodyPr/>
          <a:lstStyle/>
          <a:p>
            <a:r>
              <a:rPr lang="en-GB"/>
              <a:t>Click to edit Master title style</a:t>
            </a:r>
            <a:endParaRPr lang="en-RU"/>
          </a:p>
        </p:txBody>
      </p:sp>
      <p:sp>
        <p:nvSpPr>
          <p:cNvPr id="3" name="Date Placeholder 2">
            <a:extLst>
              <a:ext uri="{FF2B5EF4-FFF2-40B4-BE49-F238E27FC236}">
                <a16:creationId xmlns:a16="http://schemas.microsoft.com/office/drawing/2014/main" id="{72445544-E25D-1C43-88F5-74C00D8AD773}"/>
              </a:ext>
            </a:extLst>
          </p:cNvPr>
          <p:cNvSpPr>
            <a:spLocks noGrp="1"/>
          </p:cNvSpPr>
          <p:nvPr>
            <p:ph type="dt" sz="half" idx="10"/>
          </p:nvPr>
        </p:nvSpPr>
        <p:spPr/>
        <p:txBody>
          <a:bodyPr/>
          <a:lstStyle/>
          <a:p>
            <a:fld id="{C2A77E64-5232-7F4E-9560-18AE1C452AAE}" type="datetimeFigureOut">
              <a:rPr lang="en-RU" smtClean="0"/>
              <a:t>17.08.2021</a:t>
            </a:fld>
            <a:endParaRPr lang="en-RU"/>
          </a:p>
        </p:txBody>
      </p:sp>
      <p:sp>
        <p:nvSpPr>
          <p:cNvPr id="4" name="Footer Placeholder 3">
            <a:extLst>
              <a:ext uri="{FF2B5EF4-FFF2-40B4-BE49-F238E27FC236}">
                <a16:creationId xmlns:a16="http://schemas.microsoft.com/office/drawing/2014/main" id="{B0D8C026-DC25-054E-A880-4AF1224D7B24}"/>
              </a:ext>
            </a:extLst>
          </p:cNvPr>
          <p:cNvSpPr>
            <a:spLocks noGrp="1"/>
          </p:cNvSpPr>
          <p:nvPr>
            <p:ph type="ftr" sz="quarter" idx="11"/>
          </p:nvPr>
        </p:nvSpPr>
        <p:spPr/>
        <p:txBody>
          <a:bodyPr/>
          <a:lstStyle/>
          <a:p>
            <a:endParaRPr lang="en-RU"/>
          </a:p>
        </p:txBody>
      </p:sp>
      <p:sp>
        <p:nvSpPr>
          <p:cNvPr id="5" name="Slide Number Placeholder 4">
            <a:extLst>
              <a:ext uri="{FF2B5EF4-FFF2-40B4-BE49-F238E27FC236}">
                <a16:creationId xmlns:a16="http://schemas.microsoft.com/office/drawing/2014/main" id="{8CBFD1EB-FD70-1341-AE28-4D9B3122526A}"/>
              </a:ext>
            </a:extLst>
          </p:cNvPr>
          <p:cNvSpPr>
            <a:spLocks noGrp="1"/>
          </p:cNvSpPr>
          <p:nvPr>
            <p:ph type="sldNum" sz="quarter" idx="12"/>
          </p:nvPr>
        </p:nvSpPr>
        <p:spPr/>
        <p:txBody>
          <a:bodyPr/>
          <a:lstStyle/>
          <a:p>
            <a:fld id="{BFC3FB77-A1F1-A84A-9D11-A5FCFA20CFA3}" type="slidenum">
              <a:rPr lang="en-RU" smtClean="0"/>
              <a:t>‹#›</a:t>
            </a:fld>
            <a:endParaRPr lang="en-RU"/>
          </a:p>
        </p:txBody>
      </p:sp>
    </p:spTree>
    <p:extLst>
      <p:ext uri="{BB962C8B-B14F-4D97-AF65-F5344CB8AC3E}">
        <p14:creationId xmlns:p14="http://schemas.microsoft.com/office/powerpoint/2010/main" val="1002371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2DB96C-BB4C-AB43-B88D-7CD8F66995E2}"/>
              </a:ext>
            </a:extLst>
          </p:cNvPr>
          <p:cNvSpPr>
            <a:spLocks noGrp="1"/>
          </p:cNvSpPr>
          <p:nvPr>
            <p:ph type="dt" sz="half" idx="10"/>
          </p:nvPr>
        </p:nvSpPr>
        <p:spPr/>
        <p:txBody>
          <a:bodyPr/>
          <a:lstStyle/>
          <a:p>
            <a:fld id="{C2A77E64-5232-7F4E-9560-18AE1C452AAE}" type="datetimeFigureOut">
              <a:rPr lang="en-RU" smtClean="0"/>
              <a:t>17.08.2021</a:t>
            </a:fld>
            <a:endParaRPr lang="en-RU"/>
          </a:p>
        </p:txBody>
      </p:sp>
      <p:sp>
        <p:nvSpPr>
          <p:cNvPr id="3" name="Footer Placeholder 2">
            <a:extLst>
              <a:ext uri="{FF2B5EF4-FFF2-40B4-BE49-F238E27FC236}">
                <a16:creationId xmlns:a16="http://schemas.microsoft.com/office/drawing/2014/main" id="{A6286CB0-91B7-9742-B9A1-EA17203E3163}"/>
              </a:ext>
            </a:extLst>
          </p:cNvPr>
          <p:cNvSpPr>
            <a:spLocks noGrp="1"/>
          </p:cNvSpPr>
          <p:nvPr>
            <p:ph type="ftr" sz="quarter" idx="11"/>
          </p:nvPr>
        </p:nvSpPr>
        <p:spPr/>
        <p:txBody>
          <a:bodyPr/>
          <a:lstStyle/>
          <a:p>
            <a:endParaRPr lang="en-RU"/>
          </a:p>
        </p:txBody>
      </p:sp>
      <p:sp>
        <p:nvSpPr>
          <p:cNvPr id="4" name="Slide Number Placeholder 3">
            <a:extLst>
              <a:ext uri="{FF2B5EF4-FFF2-40B4-BE49-F238E27FC236}">
                <a16:creationId xmlns:a16="http://schemas.microsoft.com/office/drawing/2014/main" id="{AF2514B2-DE48-744C-AF00-8EE9615A018A}"/>
              </a:ext>
            </a:extLst>
          </p:cNvPr>
          <p:cNvSpPr>
            <a:spLocks noGrp="1"/>
          </p:cNvSpPr>
          <p:nvPr>
            <p:ph type="sldNum" sz="quarter" idx="12"/>
          </p:nvPr>
        </p:nvSpPr>
        <p:spPr/>
        <p:txBody>
          <a:bodyPr/>
          <a:lstStyle/>
          <a:p>
            <a:fld id="{BFC3FB77-A1F1-A84A-9D11-A5FCFA20CFA3}" type="slidenum">
              <a:rPr lang="en-RU" smtClean="0"/>
              <a:t>‹#›</a:t>
            </a:fld>
            <a:endParaRPr lang="en-RU"/>
          </a:p>
        </p:txBody>
      </p:sp>
    </p:spTree>
    <p:extLst>
      <p:ext uri="{BB962C8B-B14F-4D97-AF65-F5344CB8AC3E}">
        <p14:creationId xmlns:p14="http://schemas.microsoft.com/office/powerpoint/2010/main" val="4081056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2F49-88FB-DF47-84FB-70E2C32004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RU"/>
          </a:p>
        </p:txBody>
      </p:sp>
      <p:sp>
        <p:nvSpPr>
          <p:cNvPr id="3" name="Content Placeholder 2">
            <a:extLst>
              <a:ext uri="{FF2B5EF4-FFF2-40B4-BE49-F238E27FC236}">
                <a16:creationId xmlns:a16="http://schemas.microsoft.com/office/drawing/2014/main" id="{4F4DE1D8-331D-5B4B-A46E-658F017A78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Text Placeholder 3">
            <a:extLst>
              <a:ext uri="{FF2B5EF4-FFF2-40B4-BE49-F238E27FC236}">
                <a16:creationId xmlns:a16="http://schemas.microsoft.com/office/drawing/2014/main" id="{3C383F65-11DE-1945-9174-EE6EAC49FA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6CDB4E9-6F99-D547-BA3D-D4AAA6634AA8}"/>
              </a:ext>
            </a:extLst>
          </p:cNvPr>
          <p:cNvSpPr>
            <a:spLocks noGrp="1"/>
          </p:cNvSpPr>
          <p:nvPr>
            <p:ph type="dt" sz="half" idx="10"/>
          </p:nvPr>
        </p:nvSpPr>
        <p:spPr/>
        <p:txBody>
          <a:bodyPr/>
          <a:lstStyle/>
          <a:p>
            <a:fld id="{C2A77E64-5232-7F4E-9560-18AE1C452AAE}" type="datetimeFigureOut">
              <a:rPr lang="en-RU" smtClean="0"/>
              <a:t>17.08.2021</a:t>
            </a:fld>
            <a:endParaRPr lang="en-RU"/>
          </a:p>
        </p:txBody>
      </p:sp>
      <p:sp>
        <p:nvSpPr>
          <p:cNvPr id="6" name="Footer Placeholder 5">
            <a:extLst>
              <a:ext uri="{FF2B5EF4-FFF2-40B4-BE49-F238E27FC236}">
                <a16:creationId xmlns:a16="http://schemas.microsoft.com/office/drawing/2014/main" id="{B5E7A449-63D6-154F-915C-568EDB4B40A8}"/>
              </a:ext>
            </a:extLst>
          </p:cNvPr>
          <p:cNvSpPr>
            <a:spLocks noGrp="1"/>
          </p:cNvSpPr>
          <p:nvPr>
            <p:ph type="ftr" sz="quarter" idx="11"/>
          </p:nvPr>
        </p:nvSpPr>
        <p:spPr/>
        <p:txBody>
          <a:bodyPr/>
          <a:lstStyle/>
          <a:p>
            <a:endParaRPr lang="en-RU"/>
          </a:p>
        </p:txBody>
      </p:sp>
      <p:sp>
        <p:nvSpPr>
          <p:cNvPr id="7" name="Slide Number Placeholder 6">
            <a:extLst>
              <a:ext uri="{FF2B5EF4-FFF2-40B4-BE49-F238E27FC236}">
                <a16:creationId xmlns:a16="http://schemas.microsoft.com/office/drawing/2014/main" id="{380BF39F-E91A-0F40-994E-B751D9149557}"/>
              </a:ext>
            </a:extLst>
          </p:cNvPr>
          <p:cNvSpPr>
            <a:spLocks noGrp="1"/>
          </p:cNvSpPr>
          <p:nvPr>
            <p:ph type="sldNum" sz="quarter" idx="12"/>
          </p:nvPr>
        </p:nvSpPr>
        <p:spPr/>
        <p:txBody>
          <a:bodyPr/>
          <a:lstStyle/>
          <a:p>
            <a:fld id="{BFC3FB77-A1F1-A84A-9D11-A5FCFA20CFA3}" type="slidenum">
              <a:rPr lang="en-RU" smtClean="0"/>
              <a:t>‹#›</a:t>
            </a:fld>
            <a:endParaRPr lang="en-RU"/>
          </a:p>
        </p:txBody>
      </p:sp>
    </p:spTree>
    <p:extLst>
      <p:ext uri="{BB962C8B-B14F-4D97-AF65-F5344CB8AC3E}">
        <p14:creationId xmlns:p14="http://schemas.microsoft.com/office/powerpoint/2010/main" val="3253017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8670-3C78-2240-ABA6-8AF8E2CC3D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RU"/>
          </a:p>
        </p:txBody>
      </p:sp>
      <p:sp>
        <p:nvSpPr>
          <p:cNvPr id="3" name="Picture Placeholder 2">
            <a:extLst>
              <a:ext uri="{FF2B5EF4-FFF2-40B4-BE49-F238E27FC236}">
                <a16:creationId xmlns:a16="http://schemas.microsoft.com/office/drawing/2014/main" id="{6BDE1E93-AA99-3E41-8899-08E15758DD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RU"/>
          </a:p>
        </p:txBody>
      </p:sp>
      <p:sp>
        <p:nvSpPr>
          <p:cNvPr id="4" name="Text Placeholder 3">
            <a:extLst>
              <a:ext uri="{FF2B5EF4-FFF2-40B4-BE49-F238E27FC236}">
                <a16:creationId xmlns:a16="http://schemas.microsoft.com/office/drawing/2014/main" id="{6A5B7A3E-9CCC-BE44-A13A-65961EF1A5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5FE3278-AC30-3747-86E0-D19842F7ECB0}"/>
              </a:ext>
            </a:extLst>
          </p:cNvPr>
          <p:cNvSpPr>
            <a:spLocks noGrp="1"/>
          </p:cNvSpPr>
          <p:nvPr>
            <p:ph type="dt" sz="half" idx="10"/>
          </p:nvPr>
        </p:nvSpPr>
        <p:spPr/>
        <p:txBody>
          <a:bodyPr/>
          <a:lstStyle/>
          <a:p>
            <a:fld id="{C2A77E64-5232-7F4E-9560-18AE1C452AAE}" type="datetimeFigureOut">
              <a:rPr lang="en-RU" smtClean="0"/>
              <a:t>17.08.2021</a:t>
            </a:fld>
            <a:endParaRPr lang="en-RU"/>
          </a:p>
        </p:txBody>
      </p:sp>
      <p:sp>
        <p:nvSpPr>
          <p:cNvPr id="6" name="Footer Placeholder 5">
            <a:extLst>
              <a:ext uri="{FF2B5EF4-FFF2-40B4-BE49-F238E27FC236}">
                <a16:creationId xmlns:a16="http://schemas.microsoft.com/office/drawing/2014/main" id="{60847CC8-E82C-A244-935C-DEFA986DC948}"/>
              </a:ext>
            </a:extLst>
          </p:cNvPr>
          <p:cNvSpPr>
            <a:spLocks noGrp="1"/>
          </p:cNvSpPr>
          <p:nvPr>
            <p:ph type="ftr" sz="quarter" idx="11"/>
          </p:nvPr>
        </p:nvSpPr>
        <p:spPr/>
        <p:txBody>
          <a:bodyPr/>
          <a:lstStyle/>
          <a:p>
            <a:endParaRPr lang="en-RU"/>
          </a:p>
        </p:txBody>
      </p:sp>
      <p:sp>
        <p:nvSpPr>
          <p:cNvPr id="7" name="Slide Number Placeholder 6">
            <a:extLst>
              <a:ext uri="{FF2B5EF4-FFF2-40B4-BE49-F238E27FC236}">
                <a16:creationId xmlns:a16="http://schemas.microsoft.com/office/drawing/2014/main" id="{7CE6A4DE-2350-004C-9A63-FD9349D232BE}"/>
              </a:ext>
            </a:extLst>
          </p:cNvPr>
          <p:cNvSpPr>
            <a:spLocks noGrp="1"/>
          </p:cNvSpPr>
          <p:nvPr>
            <p:ph type="sldNum" sz="quarter" idx="12"/>
          </p:nvPr>
        </p:nvSpPr>
        <p:spPr/>
        <p:txBody>
          <a:bodyPr/>
          <a:lstStyle/>
          <a:p>
            <a:fld id="{BFC3FB77-A1F1-A84A-9D11-A5FCFA20CFA3}" type="slidenum">
              <a:rPr lang="en-RU" smtClean="0"/>
              <a:t>‹#›</a:t>
            </a:fld>
            <a:endParaRPr lang="en-RU"/>
          </a:p>
        </p:txBody>
      </p:sp>
    </p:spTree>
    <p:extLst>
      <p:ext uri="{BB962C8B-B14F-4D97-AF65-F5344CB8AC3E}">
        <p14:creationId xmlns:p14="http://schemas.microsoft.com/office/powerpoint/2010/main" val="2865884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04C5C6-BEFA-F74F-AF37-79D48E1C9C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RU"/>
          </a:p>
        </p:txBody>
      </p:sp>
      <p:sp>
        <p:nvSpPr>
          <p:cNvPr id="3" name="Text Placeholder 2">
            <a:extLst>
              <a:ext uri="{FF2B5EF4-FFF2-40B4-BE49-F238E27FC236}">
                <a16:creationId xmlns:a16="http://schemas.microsoft.com/office/drawing/2014/main" id="{EDC74298-DE86-3C46-8814-0C0DC36961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C443EBF0-985B-7341-9F17-9EF3D82A03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77E64-5232-7F4E-9560-18AE1C452AAE}" type="datetimeFigureOut">
              <a:rPr lang="en-RU" smtClean="0"/>
              <a:t>17.08.2021</a:t>
            </a:fld>
            <a:endParaRPr lang="en-RU"/>
          </a:p>
        </p:txBody>
      </p:sp>
      <p:sp>
        <p:nvSpPr>
          <p:cNvPr id="5" name="Footer Placeholder 4">
            <a:extLst>
              <a:ext uri="{FF2B5EF4-FFF2-40B4-BE49-F238E27FC236}">
                <a16:creationId xmlns:a16="http://schemas.microsoft.com/office/drawing/2014/main" id="{B547769D-A702-CE40-9E36-D07EAF9A86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RU"/>
          </a:p>
        </p:txBody>
      </p:sp>
      <p:sp>
        <p:nvSpPr>
          <p:cNvPr id="6" name="Slide Number Placeholder 5">
            <a:extLst>
              <a:ext uri="{FF2B5EF4-FFF2-40B4-BE49-F238E27FC236}">
                <a16:creationId xmlns:a16="http://schemas.microsoft.com/office/drawing/2014/main" id="{B67A8BFD-E94D-A846-99B6-1A155D6693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C3FB77-A1F1-A84A-9D11-A5FCFA20CFA3}" type="slidenum">
              <a:rPr lang="en-RU" smtClean="0"/>
              <a:t>‹#›</a:t>
            </a:fld>
            <a:endParaRPr lang="en-RU"/>
          </a:p>
        </p:txBody>
      </p:sp>
    </p:spTree>
    <p:extLst>
      <p:ext uri="{BB962C8B-B14F-4D97-AF65-F5344CB8AC3E}">
        <p14:creationId xmlns:p14="http://schemas.microsoft.com/office/powerpoint/2010/main" val="2028324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1" name="Rectangle 1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93A188-A7BD-F643-A123-5A24EF707F75}"/>
              </a:ext>
            </a:extLst>
          </p:cNvPr>
          <p:cNvSpPr txBox="1"/>
          <p:nvPr/>
        </p:nvSpPr>
        <p:spPr>
          <a:xfrm>
            <a:off x="1043631" y="873940"/>
            <a:ext cx="5052369" cy="10357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chemeClr val="tx1"/>
                </a:solidFill>
                <a:latin typeface="+mj-lt"/>
                <a:ea typeface="+mj-ea"/>
                <a:cs typeface="+mj-cs"/>
              </a:rPr>
              <a:t>Rules of the game:</a:t>
            </a:r>
          </a:p>
        </p:txBody>
      </p:sp>
      <p:sp>
        <p:nvSpPr>
          <p:cNvPr id="5" name="TextBox 4">
            <a:extLst>
              <a:ext uri="{FF2B5EF4-FFF2-40B4-BE49-F238E27FC236}">
                <a16:creationId xmlns:a16="http://schemas.microsoft.com/office/drawing/2014/main" id="{D97687CD-7708-1545-8A52-0576A74DFCC8}"/>
              </a:ext>
            </a:extLst>
          </p:cNvPr>
          <p:cNvSpPr txBox="1"/>
          <p:nvPr/>
        </p:nvSpPr>
        <p:spPr>
          <a:xfrm>
            <a:off x="838199" y="2524722"/>
            <a:ext cx="5474548" cy="3459338"/>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2000" dirty="0"/>
              <a:t>Every step of the game we receive 3 random pieces. </a:t>
            </a:r>
          </a:p>
          <a:p>
            <a:pPr marL="342900" indent="-228600">
              <a:lnSpc>
                <a:spcPct val="90000"/>
              </a:lnSpc>
              <a:spcAft>
                <a:spcPts val="600"/>
              </a:spcAft>
              <a:buFont typeface="Arial" panose="020B0604020202020204" pitchFamily="34" charset="0"/>
              <a:buChar char="•"/>
            </a:pPr>
            <a:r>
              <a:rPr lang="en-US" sz="2000" dirty="0"/>
              <a:t>We should place these pieces one by one (no matter in which order) on the board. Every successfully placed piece increases the score and the goal is to achieve the highest score. </a:t>
            </a:r>
          </a:p>
          <a:p>
            <a:pPr marL="342900" indent="-228600">
              <a:lnSpc>
                <a:spcPct val="90000"/>
              </a:lnSpc>
              <a:spcAft>
                <a:spcPts val="600"/>
              </a:spcAft>
              <a:buFont typeface="Arial" panose="020B0604020202020204" pitchFamily="34" charset="0"/>
              <a:buChar char="•"/>
            </a:pPr>
            <a:r>
              <a:rPr lang="en-US" sz="2000" dirty="0"/>
              <a:t>When the line or column is full, it disappears.  </a:t>
            </a:r>
          </a:p>
          <a:p>
            <a:pPr marL="342900" indent="-228600">
              <a:lnSpc>
                <a:spcPct val="90000"/>
              </a:lnSpc>
              <a:spcAft>
                <a:spcPts val="600"/>
              </a:spcAft>
              <a:buFont typeface="Arial" panose="020B0604020202020204" pitchFamily="34" charset="0"/>
              <a:buChar char="•"/>
            </a:pPr>
            <a:r>
              <a:rPr lang="en-US" sz="2000" dirty="0"/>
              <a:t>The game is over if you can’t place any of given pieces on the board (no free space). </a:t>
            </a:r>
          </a:p>
        </p:txBody>
      </p:sp>
      <p:sp>
        <p:nvSpPr>
          <p:cNvPr id="21" name="Rectangle 21">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bubble chart&#10;&#10;Description automatically generated">
            <a:extLst>
              <a:ext uri="{FF2B5EF4-FFF2-40B4-BE49-F238E27FC236}">
                <a16:creationId xmlns:a16="http://schemas.microsoft.com/office/drawing/2014/main" id="{BCED6D6C-63CF-4D48-A52A-AEB6C094A29B}"/>
              </a:ext>
            </a:extLst>
          </p:cNvPr>
          <p:cNvPicPr>
            <a:picLocks noChangeAspect="1"/>
          </p:cNvPicPr>
          <p:nvPr/>
        </p:nvPicPr>
        <p:blipFill>
          <a:blip r:embed="rId3"/>
          <a:stretch>
            <a:fillRect/>
          </a:stretch>
        </p:blipFill>
        <p:spPr>
          <a:xfrm>
            <a:off x="7603182" y="901032"/>
            <a:ext cx="2877873" cy="5116220"/>
          </a:xfrm>
          <a:prstGeom prst="rect">
            <a:avLst/>
          </a:prstGeom>
        </p:spPr>
      </p:pic>
      <p:cxnSp>
        <p:nvCxnSpPr>
          <p:cNvPr id="24" name="Straight Connector 2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759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94773-B2C2-0840-A84E-05C9C5035CA5}"/>
              </a:ext>
            </a:extLst>
          </p:cNvPr>
          <p:cNvSpPr>
            <a:spLocks noGrp="1"/>
          </p:cNvSpPr>
          <p:nvPr>
            <p:ph type="title"/>
          </p:nvPr>
        </p:nvSpPr>
        <p:spPr/>
        <p:txBody>
          <a:bodyPr/>
          <a:lstStyle/>
          <a:p>
            <a:pPr rtl="1"/>
            <a:r>
              <a:rPr lang="en-US" dirty="0"/>
              <a:t>Informed Search</a:t>
            </a:r>
            <a:endParaRPr lang="en-RU" dirty="0"/>
          </a:p>
        </p:txBody>
      </p:sp>
      <p:sp>
        <p:nvSpPr>
          <p:cNvPr id="3" name="Content Placeholder 2">
            <a:extLst>
              <a:ext uri="{FF2B5EF4-FFF2-40B4-BE49-F238E27FC236}">
                <a16:creationId xmlns:a16="http://schemas.microsoft.com/office/drawing/2014/main" id="{7C2D1843-A1DC-0048-85AA-BCF2608A7FE9}"/>
              </a:ext>
            </a:extLst>
          </p:cNvPr>
          <p:cNvSpPr>
            <a:spLocks noGrp="1"/>
          </p:cNvSpPr>
          <p:nvPr>
            <p:ph idx="1"/>
          </p:nvPr>
        </p:nvSpPr>
        <p:spPr>
          <a:xfrm>
            <a:off x="838199" y="1825625"/>
            <a:ext cx="10715171" cy="4351338"/>
          </a:xfrm>
        </p:spPr>
        <p:txBody>
          <a:bodyPr/>
          <a:lstStyle/>
          <a:p>
            <a:r>
              <a:rPr lang="en-RU" dirty="0"/>
              <a:t>Greedy Best-First Search (triple) - considers all information about given pieces</a:t>
            </a:r>
          </a:p>
          <a:p>
            <a:endParaRPr lang="en-RU" dirty="0"/>
          </a:p>
        </p:txBody>
      </p:sp>
      <p:pic>
        <p:nvPicPr>
          <p:cNvPr id="4" name="Picture 3" descr="Chart, bubble chart&#10;&#10;Description automatically generated">
            <a:extLst>
              <a:ext uri="{FF2B5EF4-FFF2-40B4-BE49-F238E27FC236}">
                <a16:creationId xmlns:a16="http://schemas.microsoft.com/office/drawing/2014/main" id="{3066E547-F2E6-1648-A007-B504B180D6AE}"/>
              </a:ext>
            </a:extLst>
          </p:cNvPr>
          <p:cNvPicPr>
            <a:picLocks noChangeAspect="1"/>
          </p:cNvPicPr>
          <p:nvPr/>
        </p:nvPicPr>
        <p:blipFill>
          <a:blip r:embed="rId2"/>
          <a:stretch>
            <a:fillRect/>
          </a:stretch>
        </p:blipFill>
        <p:spPr>
          <a:xfrm>
            <a:off x="2671340" y="2757508"/>
            <a:ext cx="2219840" cy="3946384"/>
          </a:xfrm>
          <a:prstGeom prst="rect">
            <a:avLst/>
          </a:prstGeom>
        </p:spPr>
      </p:pic>
      <p:pic>
        <p:nvPicPr>
          <p:cNvPr id="6" name="Picture 5">
            <a:extLst>
              <a:ext uri="{FF2B5EF4-FFF2-40B4-BE49-F238E27FC236}">
                <a16:creationId xmlns:a16="http://schemas.microsoft.com/office/drawing/2014/main" id="{18BAF5BA-1C0D-FD4D-8B2C-ABB0CB62D1FE}"/>
              </a:ext>
            </a:extLst>
          </p:cNvPr>
          <p:cNvPicPr>
            <a:picLocks noChangeAspect="1"/>
          </p:cNvPicPr>
          <p:nvPr/>
        </p:nvPicPr>
        <p:blipFill>
          <a:blip r:embed="rId3"/>
          <a:stretch>
            <a:fillRect/>
          </a:stretch>
        </p:blipFill>
        <p:spPr>
          <a:xfrm>
            <a:off x="4886598" y="5187720"/>
            <a:ext cx="2737996" cy="1516172"/>
          </a:xfrm>
          <a:prstGeom prst="rect">
            <a:avLst/>
          </a:prstGeom>
        </p:spPr>
      </p:pic>
      <p:pic>
        <p:nvPicPr>
          <p:cNvPr id="9" name="Picture 8" descr="Chart, bubble chart&#10;&#10;Description automatically generated">
            <a:extLst>
              <a:ext uri="{FF2B5EF4-FFF2-40B4-BE49-F238E27FC236}">
                <a16:creationId xmlns:a16="http://schemas.microsoft.com/office/drawing/2014/main" id="{7C069FFB-5619-D04B-8B45-35763BEA1D25}"/>
              </a:ext>
            </a:extLst>
          </p:cNvPr>
          <p:cNvPicPr>
            <a:picLocks noChangeAspect="1"/>
          </p:cNvPicPr>
          <p:nvPr/>
        </p:nvPicPr>
        <p:blipFill>
          <a:blip r:embed="rId4"/>
          <a:stretch>
            <a:fillRect/>
          </a:stretch>
        </p:blipFill>
        <p:spPr>
          <a:xfrm>
            <a:off x="7624594" y="2909645"/>
            <a:ext cx="2219840" cy="3948355"/>
          </a:xfrm>
          <a:prstGeom prst="rect">
            <a:avLst/>
          </a:prstGeom>
        </p:spPr>
      </p:pic>
      <p:sp>
        <p:nvSpPr>
          <p:cNvPr id="10" name="Rectangle 9">
            <a:extLst>
              <a:ext uri="{FF2B5EF4-FFF2-40B4-BE49-F238E27FC236}">
                <a16:creationId xmlns:a16="http://schemas.microsoft.com/office/drawing/2014/main" id="{54868773-6113-6D43-A21D-8C4147D59773}"/>
              </a:ext>
            </a:extLst>
          </p:cNvPr>
          <p:cNvSpPr/>
          <p:nvPr/>
        </p:nvSpPr>
        <p:spPr>
          <a:xfrm>
            <a:off x="2959177" y="5945806"/>
            <a:ext cx="1772480" cy="547069"/>
          </a:xfrm>
          <a:prstGeom prst="rect">
            <a:avLst/>
          </a:prstGeom>
          <a:noFill/>
          <a:ln w="5715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914400" rtl="0" eaLnBrk="1" latinLnBrk="0" hangingPunct="1"/>
            <a:endParaRPr lang="en-RU">
              <a:ln w="57150">
                <a:solidFill>
                  <a:schemeClr val="tx1"/>
                </a:solidFill>
              </a:ln>
            </a:endParaRPr>
          </a:p>
        </p:txBody>
      </p:sp>
    </p:spTree>
    <p:extLst>
      <p:ext uri="{BB962C8B-B14F-4D97-AF65-F5344CB8AC3E}">
        <p14:creationId xmlns:p14="http://schemas.microsoft.com/office/powerpoint/2010/main" val="3692219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170" name="Picture 2" descr="Zero-Sum and Other Statistical Games | We Are WorldQuant">
            <a:extLst>
              <a:ext uri="{FF2B5EF4-FFF2-40B4-BE49-F238E27FC236}">
                <a16:creationId xmlns:a16="http://schemas.microsoft.com/office/drawing/2014/main" id="{B384554C-F323-1D47-A110-515F0BA646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0"/>
            <a:ext cx="1179988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5A5F8FC-F640-D644-9728-6F49B487F32E}"/>
              </a:ext>
            </a:extLst>
          </p:cNvPr>
          <p:cNvSpPr/>
          <p:nvPr/>
        </p:nvSpPr>
        <p:spPr>
          <a:xfrm>
            <a:off x="7912397" y="4999832"/>
            <a:ext cx="2930674" cy="769441"/>
          </a:xfrm>
          <a:prstGeom prst="rect">
            <a:avLst/>
          </a:prstGeom>
          <a:noFill/>
          <a:ln>
            <a:noFill/>
          </a:ln>
        </p:spPr>
        <p:txBody>
          <a:bodyPr wrap="none" lIns="91440" tIns="45720" rIns="91440" bIns="45720">
            <a:spAutoFit/>
          </a:bodyPr>
          <a:lstStyle/>
          <a:p>
            <a:pPr algn="ctr"/>
            <a:r>
              <a:rPr lang="en-RU"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Alpha Betta</a:t>
            </a:r>
            <a:endParaRPr lang="en-GB"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Rectangle 7">
            <a:extLst>
              <a:ext uri="{FF2B5EF4-FFF2-40B4-BE49-F238E27FC236}">
                <a16:creationId xmlns:a16="http://schemas.microsoft.com/office/drawing/2014/main" id="{FD487712-2350-094D-A21F-F7079262A1D2}"/>
              </a:ext>
            </a:extLst>
          </p:cNvPr>
          <p:cNvSpPr/>
          <p:nvPr/>
        </p:nvSpPr>
        <p:spPr>
          <a:xfrm>
            <a:off x="443273" y="167638"/>
            <a:ext cx="4515082" cy="769441"/>
          </a:xfrm>
          <a:prstGeom prst="rect">
            <a:avLst/>
          </a:prstGeom>
          <a:noFill/>
          <a:ln>
            <a:noFill/>
          </a:ln>
        </p:spPr>
        <p:txBody>
          <a:bodyPr wrap="none" lIns="91440" tIns="45720" rIns="91440" bIns="45720">
            <a:spAutoFit/>
          </a:bodyPr>
          <a:lstStyle/>
          <a:p>
            <a:r>
              <a:rPr lang="en-RU" sz="4400" dirty="0">
                <a:ln w="0"/>
                <a:solidFill>
                  <a:schemeClr val="accent4">
                    <a:lumMod val="60000"/>
                    <a:lumOff val="40000"/>
                  </a:schemeClr>
                </a:solidFill>
                <a:effectLst>
                  <a:outerShdw blurRad="38100" dist="25400" dir="5400000" algn="ctr" rotWithShape="0">
                    <a:srgbClr val="6E747A">
                      <a:alpha val="43000"/>
                    </a:srgbClr>
                  </a:outerShdw>
                </a:effectLst>
              </a:rPr>
              <a:t>Adversarial Search</a:t>
            </a:r>
          </a:p>
        </p:txBody>
      </p:sp>
    </p:spTree>
    <p:extLst>
      <p:ext uri="{BB962C8B-B14F-4D97-AF65-F5344CB8AC3E}">
        <p14:creationId xmlns:p14="http://schemas.microsoft.com/office/powerpoint/2010/main" val="594013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84E367-D5FE-404E-9F2F-4B189AC741DA}"/>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714399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12D69-A9AE-1C41-B4CD-C20CA978E3DC}"/>
              </a:ext>
            </a:extLst>
          </p:cNvPr>
          <p:cNvPicPr>
            <a:picLocks noChangeAspect="1"/>
          </p:cNvPicPr>
          <p:nvPr/>
        </p:nvPicPr>
        <p:blipFill>
          <a:blip r:embed="rId2"/>
          <a:stretch>
            <a:fillRect/>
          </a:stretch>
        </p:blipFill>
        <p:spPr>
          <a:xfrm>
            <a:off x="1033346" y="0"/>
            <a:ext cx="9144000" cy="6858000"/>
          </a:xfrm>
          <a:prstGeom prst="rect">
            <a:avLst/>
          </a:prstGeom>
        </p:spPr>
      </p:pic>
    </p:spTree>
    <p:extLst>
      <p:ext uri="{BB962C8B-B14F-4D97-AF65-F5344CB8AC3E}">
        <p14:creationId xmlns:p14="http://schemas.microsoft.com/office/powerpoint/2010/main" val="2053432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B5283E6E-63FD-4843-B21D-0FF184AE771A}"/>
              </a:ext>
            </a:extLst>
          </p:cNvPr>
          <p:cNvPicPr>
            <a:picLocks noGrp="1" noChangeAspect="1"/>
          </p:cNvPicPr>
          <p:nvPr>
            <p:ph idx="1"/>
          </p:nvPr>
        </p:nvPicPr>
        <p:blipFill>
          <a:blip r:embed="rId2"/>
          <a:stretch>
            <a:fillRect/>
          </a:stretch>
        </p:blipFill>
        <p:spPr>
          <a:xfrm>
            <a:off x="751076" y="0"/>
            <a:ext cx="9144001" cy="6858000"/>
          </a:xfrm>
        </p:spPr>
      </p:pic>
    </p:spTree>
    <p:extLst>
      <p:ext uri="{BB962C8B-B14F-4D97-AF65-F5344CB8AC3E}">
        <p14:creationId xmlns:p14="http://schemas.microsoft.com/office/powerpoint/2010/main" val="2918950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box and whisker chart&#10;&#10;Description automatically generated">
            <a:extLst>
              <a:ext uri="{FF2B5EF4-FFF2-40B4-BE49-F238E27FC236}">
                <a16:creationId xmlns:a16="http://schemas.microsoft.com/office/drawing/2014/main" id="{E13A9215-00F2-7F44-A2AB-CDA2DD11B8FA}"/>
              </a:ext>
            </a:extLst>
          </p:cNvPr>
          <p:cNvPicPr>
            <a:picLocks noChangeAspect="1"/>
          </p:cNvPicPr>
          <p:nvPr/>
        </p:nvPicPr>
        <p:blipFill>
          <a:blip r:embed="rId2"/>
          <a:stretch>
            <a:fillRect/>
          </a:stretch>
        </p:blipFill>
        <p:spPr>
          <a:xfrm>
            <a:off x="881517" y="0"/>
            <a:ext cx="9153525" cy="6865144"/>
          </a:xfrm>
          <a:prstGeom prst="rect">
            <a:avLst/>
          </a:prstGeom>
        </p:spPr>
      </p:pic>
    </p:spTree>
    <p:extLst>
      <p:ext uri="{BB962C8B-B14F-4D97-AF65-F5344CB8AC3E}">
        <p14:creationId xmlns:p14="http://schemas.microsoft.com/office/powerpoint/2010/main" val="588473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D73906-B8E7-AB49-84FB-7DCB17A81085}"/>
              </a:ext>
            </a:extLst>
          </p:cNvPr>
          <p:cNvPicPr>
            <a:picLocks noChangeAspect="1"/>
          </p:cNvPicPr>
          <p:nvPr/>
        </p:nvPicPr>
        <p:blipFill>
          <a:blip r:embed="rId2"/>
          <a:stretch>
            <a:fillRect/>
          </a:stretch>
        </p:blipFill>
        <p:spPr>
          <a:xfrm>
            <a:off x="765717" y="0"/>
            <a:ext cx="9144000" cy="6858000"/>
          </a:xfrm>
          <a:prstGeom prst="rect">
            <a:avLst/>
          </a:prstGeom>
        </p:spPr>
      </p:pic>
    </p:spTree>
    <p:extLst>
      <p:ext uri="{BB962C8B-B14F-4D97-AF65-F5344CB8AC3E}">
        <p14:creationId xmlns:p14="http://schemas.microsoft.com/office/powerpoint/2010/main" val="3288043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06EE95-F868-454E-AE76-60B09E74C8DC}"/>
              </a:ext>
            </a:extLst>
          </p:cNvPr>
          <p:cNvPicPr>
            <a:picLocks noChangeAspect="1"/>
          </p:cNvPicPr>
          <p:nvPr/>
        </p:nvPicPr>
        <p:blipFill>
          <a:blip r:embed="rId2"/>
          <a:stretch>
            <a:fillRect/>
          </a:stretch>
        </p:blipFill>
        <p:spPr>
          <a:xfrm>
            <a:off x="0" y="423530"/>
            <a:ext cx="12192000" cy="6010940"/>
          </a:xfrm>
          <a:prstGeom prst="rect">
            <a:avLst/>
          </a:prstGeom>
        </p:spPr>
      </p:pic>
      <p:sp>
        <p:nvSpPr>
          <p:cNvPr id="5" name="Rectangle 4">
            <a:extLst>
              <a:ext uri="{FF2B5EF4-FFF2-40B4-BE49-F238E27FC236}">
                <a16:creationId xmlns:a16="http://schemas.microsoft.com/office/drawing/2014/main" id="{18738515-F77A-EA47-A6BC-248403E65B38}"/>
              </a:ext>
            </a:extLst>
          </p:cNvPr>
          <p:cNvSpPr/>
          <p:nvPr/>
        </p:nvSpPr>
        <p:spPr>
          <a:xfrm>
            <a:off x="10500861" y="4504646"/>
            <a:ext cx="585787" cy="1843087"/>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914400" rtl="0" eaLnBrk="1" latinLnBrk="0" hangingPunct="1"/>
            <a:endParaRPr lang="en-RU">
              <a:ln w="57150">
                <a:solidFill>
                  <a:schemeClr val="tx1"/>
                </a:solidFill>
              </a:ln>
            </a:endParaRPr>
          </a:p>
        </p:txBody>
      </p:sp>
      <p:sp>
        <p:nvSpPr>
          <p:cNvPr id="6" name="Down Arrow 5">
            <a:extLst>
              <a:ext uri="{FF2B5EF4-FFF2-40B4-BE49-F238E27FC236}">
                <a16:creationId xmlns:a16="http://schemas.microsoft.com/office/drawing/2014/main" id="{A8D9F2B2-B9EB-B34A-9AAE-E4793C9EB663}"/>
              </a:ext>
            </a:extLst>
          </p:cNvPr>
          <p:cNvSpPr/>
          <p:nvPr/>
        </p:nvSpPr>
        <p:spPr>
          <a:xfrm>
            <a:off x="9987304" y="651554"/>
            <a:ext cx="1612900" cy="340360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Tree>
    <p:extLst>
      <p:ext uri="{BB962C8B-B14F-4D97-AF65-F5344CB8AC3E}">
        <p14:creationId xmlns:p14="http://schemas.microsoft.com/office/powerpoint/2010/main" val="163408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Как мотивировать работников элеватора — Elevatorist.com">
            <a:extLst>
              <a:ext uri="{FF2B5EF4-FFF2-40B4-BE49-F238E27FC236}">
                <a16:creationId xmlns:a16="http://schemas.microsoft.com/office/drawing/2014/main" id="{7157A61A-BEC2-A94D-8987-B930032A4B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373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ow to Use Heuristic Evaluations to Improve Product Designs | by Matt Rae |  Thinking Design | Medium">
            <a:extLst>
              <a:ext uri="{FF2B5EF4-FFF2-40B4-BE49-F238E27FC236}">
                <a16:creationId xmlns:a16="http://schemas.microsoft.com/office/drawing/2014/main" id="{DD9871D7-2D1F-8B45-9E1D-8709C6492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425" y="0"/>
            <a:ext cx="1097756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361C78C-4811-7349-9988-991D6FBEACCC}"/>
              </a:ext>
            </a:extLst>
          </p:cNvPr>
          <p:cNvSpPr/>
          <p:nvPr/>
        </p:nvSpPr>
        <p:spPr>
          <a:xfrm>
            <a:off x="4666288" y="1216593"/>
            <a:ext cx="2857834" cy="769441"/>
          </a:xfrm>
          <a:prstGeom prst="rect">
            <a:avLst/>
          </a:prstGeom>
          <a:noFill/>
        </p:spPr>
        <p:txBody>
          <a:bodyPr wrap="none" lIns="91440" tIns="45720" rIns="91440" bIns="45720">
            <a:spAutoFit/>
          </a:bodyPr>
          <a:lstStyle/>
          <a:p>
            <a:pPr algn="ctr"/>
            <a:r>
              <a:rPr lang="en-GB" sz="4400" dirty="0">
                <a:ln w="0"/>
                <a:solidFill>
                  <a:schemeClr val="accent1"/>
                </a:solidFill>
                <a:effectLst>
                  <a:outerShdw blurRad="38100" dist="25400" dir="5400000" algn="ctr" rotWithShape="0">
                    <a:srgbClr val="6E747A">
                      <a:alpha val="43000"/>
                    </a:srgbClr>
                  </a:outerShdw>
                </a:effectLst>
              </a:rPr>
              <a:t>HEURISTICS</a:t>
            </a:r>
            <a:endParaRPr lang="en-GB" sz="4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765082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826B2F-DF5E-C849-B499-B20D7E98FDB3}"/>
              </a:ext>
            </a:extLst>
          </p:cNvPr>
          <p:cNvPicPr>
            <a:picLocks noChangeAspect="1"/>
          </p:cNvPicPr>
          <p:nvPr/>
        </p:nvPicPr>
        <p:blipFill>
          <a:blip r:embed="rId2"/>
          <a:stretch>
            <a:fillRect/>
          </a:stretch>
        </p:blipFill>
        <p:spPr>
          <a:xfrm>
            <a:off x="3458307" y="0"/>
            <a:ext cx="5275385" cy="6858000"/>
          </a:xfrm>
          <a:prstGeom prst="rect">
            <a:avLst/>
          </a:prstGeom>
        </p:spPr>
      </p:pic>
      <p:sp>
        <p:nvSpPr>
          <p:cNvPr id="7" name="Down Arrow 6">
            <a:extLst>
              <a:ext uri="{FF2B5EF4-FFF2-40B4-BE49-F238E27FC236}">
                <a16:creationId xmlns:a16="http://schemas.microsoft.com/office/drawing/2014/main" id="{EC70EC23-35FF-0549-8CE6-B3DA4FD82C78}"/>
              </a:ext>
            </a:extLst>
          </p:cNvPr>
          <p:cNvSpPr/>
          <p:nvPr/>
        </p:nvSpPr>
        <p:spPr>
          <a:xfrm rot="7464956">
            <a:off x="8045704" y="1294428"/>
            <a:ext cx="369050" cy="138452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solidFill>
                <a:srgbClr val="FF0000"/>
              </a:solidFill>
            </a:endParaRPr>
          </a:p>
        </p:txBody>
      </p:sp>
    </p:spTree>
    <p:extLst>
      <p:ext uri="{BB962C8B-B14F-4D97-AF65-F5344CB8AC3E}">
        <p14:creationId xmlns:p14="http://schemas.microsoft.com/office/powerpoint/2010/main" val="1468636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8171A7-4F2C-5247-8638-CA64DA3F14DD}"/>
              </a:ext>
            </a:extLst>
          </p:cNvPr>
          <p:cNvPicPr>
            <a:picLocks noChangeAspect="1"/>
          </p:cNvPicPr>
          <p:nvPr/>
        </p:nvPicPr>
        <p:blipFill>
          <a:blip r:embed="rId2"/>
          <a:stretch>
            <a:fillRect/>
          </a:stretch>
        </p:blipFill>
        <p:spPr>
          <a:xfrm>
            <a:off x="6894" y="0"/>
            <a:ext cx="5290960" cy="6858000"/>
          </a:xfrm>
          <a:prstGeom prst="rect">
            <a:avLst/>
          </a:prstGeom>
        </p:spPr>
      </p:pic>
      <p:pic>
        <p:nvPicPr>
          <p:cNvPr id="3" name="Picture 2">
            <a:extLst>
              <a:ext uri="{FF2B5EF4-FFF2-40B4-BE49-F238E27FC236}">
                <a16:creationId xmlns:a16="http://schemas.microsoft.com/office/drawing/2014/main" id="{BB947F03-78B1-1A45-99AB-66BD31114610}"/>
              </a:ext>
            </a:extLst>
          </p:cNvPr>
          <p:cNvPicPr>
            <a:picLocks noChangeAspect="1"/>
          </p:cNvPicPr>
          <p:nvPr/>
        </p:nvPicPr>
        <p:blipFill>
          <a:blip r:embed="rId3"/>
          <a:stretch>
            <a:fillRect/>
          </a:stretch>
        </p:blipFill>
        <p:spPr>
          <a:xfrm>
            <a:off x="6894148" y="0"/>
            <a:ext cx="5282872" cy="6858000"/>
          </a:xfrm>
          <a:prstGeom prst="rect">
            <a:avLst/>
          </a:prstGeom>
        </p:spPr>
      </p:pic>
      <p:sp>
        <p:nvSpPr>
          <p:cNvPr id="6" name="Rectangle 5">
            <a:extLst>
              <a:ext uri="{FF2B5EF4-FFF2-40B4-BE49-F238E27FC236}">
                <a16:creationId xmlns:a16="http://schemas.microsoft.com/office/drawing/2014/main" id="{05FE961D-28D2-A848-A7F7-E5F03C090104}"/>
              </a:ext>
            </a:extLst>
          </p:cNvPr>
          <p:cNvSpPr/>
          <p:nvPr/>
        </p:nvSpPr>
        <p:spPr>
          <a:xfrm>
            <a:off x="2198690" y="890589"/>
            <a:ext cx="907368" cy="4407125"/>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914400" rtl="0" eaLnBrk="1" latinLnBrk="0" hangingPunct="1"/>
            <a:endParaRPr lang="en-RU">
              <a:ln w="57150">
                <a:solidFill>
                  <a:schemeClr val="tx1"/>
                </a:solidFill>
              </a:ln>
            </a:endParaRPr>
          </a:p>
        </p:txBody>
      </p:sp>
      <p:sp>
        <p:nvSpPr>
          <p:cNvPr id="8" name="Rectangle 7">
            <a:extLst>
              <a:ext uri="{FF2B5EF4-FFF2-40B4-BE49-F238E27FC236}">
                <a16:creationId xmlns:a16="http://schemas.microsoft.com/office/drawing/2014/main" id="{D5AD8AD2-E44E-2542-95A5-390EBB080A97}"/>
              </a:ext>
            </a:extLst>
          </p:cNvPr>
          <p:cNvSpPr/>
          <p:nvPr/>
        </p:nvSpPr>
        <p:spPr>
          <a:xfrm>
            <a:off x="8171016" y="890588"/>
            <a:ext cx="493711" cy="4407125"/>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914400" rtl="1" eaLnBrk="1" latinLnBrk="0" hangingPunct="1"/>
            <a:endParaRPr lang="en-RU">
              <a:ln w="57150">
                <a:solidFill>
                  <a:schemeClr val="tx1"/>
                </a:solidFill>
              </a:ln>
            </a:endParaRPr>
          </a:p>
        </p:txBody>
      </p:sp>
      <p:pic>
        <p:nvPicPr>
          <p:cNvPr id="12" name="Graphic 11" descr="Thumbs up sign with solid fill">
            <a:extLst>
              <a:ext uri="{FF2B5EF4-FFF2-40B4-BE49-F238E27FC236}">
                <a16:creationId xmlns:a16="http://schemas.microsoft.com/office/drawing/2014/main" id="{4433E62B-DEC4-564D-8825-9E6DEC0DFD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1232" y="145143"/>
            <a:ext cx="914400" cy="914400"/>
          </a:xfrm>
          <a:prstGeom prst="rect">
            <a:avLst/>
          </a:prstGeom>
        </p:spPr>
      </p:pic>
      <p:pic>
        <p:nvPicPr>
          <p:cNvPr id="13" name="Graphic 12" descr="Thumbs up sign with solid fill">
            <a:extLst>
              <a:ext uri="{FF2B5EF4-FFF2-40B4-BE49-F238E27FC236}">
                <a16:creationId xmlns:a16="http://schemas.microsoft.com/office/drawing/2014/main" id="{D2F6F3EB-822B-7C4F-A7B1-5B8B84AF6C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503471" y="177800"/>
            <a:ext cx="914400" cy="914400"/>
          </a:xfrm>
          <a:prstGeom prst="rect">
            <a:avLst/>
          </a:prstGeom>
        </p:spPr>
      </p:pic>
      <p:sp>
        <p:nvSpPr>
          <p:cNvPr id="15" name="TextBox 14">
            <a:extLst>
              <a:ext uri="{FF2B5EF4-FFF2-40B4-BE49-F238E27FC236}">
                <a16:creationId xmlns:a16="http://schemas.microsoft.com/office/drawing/2014/main" id="{7875F700-AD1F-934A-8CA8-02FF7E0F1635}"/>
              </a:ext>
            </a:extLst>
          </p:cNvPr>
          <p:cNvSpPr txBox="1"/>
          <p:nvPr/>
        </p:nvSpPr>
        <p:spPr>
          <a:xfrm>
            <a:off x="5701724" y="3044279"/>
            <a:ext cx="788551" cy="769441"/>
          </a:xfrm>
          <a:prstGeom prst="rect">
            <a:avLst/>
          </a:prstGeom>
          <a:noFill/>
        </p:spPr>
        <p:txBody>
          <a:bodyPr wrap="square" rtlCol="0">
            <a:spAutoFit/>
          </a:bodyPr>
          <a:lstStyle/>
          <a:p>
            <a:pPr algn="ctr"/>
            <a:r>
              <a:rPr lang="en-RU" sz="4400" b="1" dirty="0">
                <a:solidFill>
                  <a:srgbClr val="FF0000"/>
                </a:solidFill>
              </a:rPr>
              <a:t>VS</a:t>
            </a:r>
          </a:p>
        </p:txBody>
      </p:sp>
    </p:spTree>
    <p:extLst>
      <p:ext uri="{BB962C8B-B14F-4D97-AF65-F5344CB8AC3E}">
        <p14:creationId xmlns:p14="http://schemas.microsoft.com/office/powerpoint/2010/main" val="1831780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DDE6CC-0FE9-4546-8403-BAB984CF4E86}"/>
              </a:ext>
            </a:extLst>
          </p:cNvPr>
          <p:cNvPicPr>
            <a:picLocks noChangeAspect="1"/>
          </p:cNvPicPr>
          <p:nvPr/>
        </p:nvPicPr>
        <p:blipFill>
          <a:blip r:embed="rId2"/>
          <a:stretch>
            <a:fillRect/>
          </a:stretch>
        </p:blipFill>
        <p:spPr>
          <a:xfrm>
            <a:off x="0" y="0"/>
            <a:ext cx="5284177" cy="6858000"/>
          </a:xfrm>
          <a:prstGeom prst="rect">
            <a:avLst/>
          </a:prstGeom>
        </p:spPr>
      </p:pic>
      <p:pic>
        <p:nvPicPr>
          <p:cNvPr id="5" name="Picture 4">
            <a:extLst>
              <a:ext uri="{FF2B5EF4-FFF2-40B4-BE49-F238E27FC236}">
                <a16:creationId xmlns:a16="http://schemas.microsoft.com/office/drawing/2014/main" id="{BF8531B8-3779-684A-A514-09A130AB2453}"/>
              </a:ext>
            </a:extLst>
          </p:cNvPr>
          <p:cNvPicPr>
            <a:picLocks noChangeAspect="1"/>
          </p:cNvPicPr>
          <p:nvPr/>
        </p:nvPicPr>
        <p:blipFill>
          <a:blip r:embed="rId3"/>
          <a:stretch>
            <a:fillRect/>
          </a:stretch>
        </p:blipFill>
        <p:spPr>
          <a:xfrm>
            <a:off x="6922339" y="0"/>
            <a:ext cx="5268630" cy="6858000"/>
          </a:xfrm>
          <a:prstGeom prst="rect">
            <a:avLst/>
          </a:prstGeom>
        </p:spPr>
      </p:pic>
      <p:cxnSp>
        <p:nvCxnSpPr>
          <p:cNvPr id="7" name="Straight Connector 6">
            <a:extLst>
              <a:ext uri="{FF2B5EF4-FFF2-40B4-BE49-F238E27FC236}">
                <a16:creationId xmlns:a16="http://schemas.microsoft.com/office/drawing/2014/main" id="{D8A6A9B2-AF00-4747-B6FC-F226175B97EF}"/>
              </a:ext>
            </a:extLst>
          </p:cNvPr>
          <p:cNvCxnSpPr/>
          <p:nvPr/>
        </p:nvCxnSpPr>
        <p:spPr>
          <a:xfrm>
            <a:off x="4397829" y="2670629"/>
            <a:ext cx="0" cy="130628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8A58E13-B20A-084A-9532-0A4ECAE60BC1}"/>
              </a:ext>
            </a:extLst>
          </p:cNvPr>
          <p:cNvCxnSpPr>
            <a:cxnSpLocks/>
          </p:cNvCxnSpPr>
          <p:nvPr/>
        </p:nvCxnSpPr>
        <p:spPr>
          <a:xfrm flipH="1">
            <a:off x="3127829" y="4031343"/>
            <a:ext cx="1270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696099-583C-5C40-BCDC-FEE1FE73FF8F}"/>
              </a:ext>
            </a:extLst>
          </p:cNvPr>
          <p:cNvCxnSpPr>
            <a:cxnSpLocks/>
          </p:cNvCxnSpPr>
          <p:nvPr/>
        </p:nvCxnSpPr>
        <p:spPr>
          <a:xfrm flipH="1">
            <a:off x="10421257" y="1353458"/>
            <a:ext cx="44445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13" name="Graphic 12" descr="Thumbs up sign with solid fill">
            <a:extLst>
              <a:ext uri="{FF2B5EF4-FFF2-40B4-BE49-F238E27FC236}">
                <a16:creationId xmlns:a16="http://schemas.microsoft.com/office/drawing/2014/main" id="{F3CCB083-D16A-5F43-86DA-8744CCCF84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1232" y="145143"/>
            <a:ext cx="914400" cy="914400"/>
          </a:xfrm>
          <a:prstGeom prst="rect">
            <a:avLst/>
          </a:prstGeom>
        </p:spPr>
      </p:pic>
      <p:pic>
        <p:nvPicPr>
          <p:cNvPr id="14" name="Graphic 13" descr="Thumbs up sign with solid fill">
            <a:extLst>
              <a:ext uri="{FF2B5EF4-FFF2-40B4-BE49-F238E27FC236}">
                <a16:creationId xmlns:a16="http://schemas.microsoft.com/office/drawing/2014/main" id="{25940A75-2504-2742-AC2B-83AAD26BE5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503471" y="177800"/>
            <a:ext cx="914400" cy="914400"/>
          </a:xfrm>
          <a:prstGeom prst="rect">
            <a:avLst/>
          </a:prstGeom>
        </p:spPr>
      </p:pic>
      <p:sp>
        <p:nvSpPr>
          <p:cNvPr id="16" name="TextBox 15">
            <a:extLst>
              <a:ext uri="{FF2B5EF4-FFF2-40B4-BE49-F238E27FC236}">
                <a16:creationId xmlns:a16="http://schemas.microsoft.com/office/drawing/2014/main" id="{71642B65-C821-0D42-A5BD-432A84BA0676}"/>
              </a:ext>
            </a:extLst>
          </p:cNvPr>
          <p:cNvSpPr txBox="1"/>
          <p:nvPr/>
        </p:nvSpPr>
        <p:spPr>
          <a:xfrm>
            <a:off x="407774" y="434945"/>
            <a:ext cx="1383956" cy="400110"/>
          </a:xfrm>
          <a:prstGeom prst="rect">
            <a:avLst/>
          </a:prstGeom>
          <a:noFill/>
        </p:spPr>
        <p:txBody>
          <a:bodyPr wrap="square" rtlCol="0">
            <a:spAutoFit/>
          </a:bodyPr>
          <a:lstStyle/>
          <a:p>
            <a:r>
              <a:rPr lang="en-RU" sz="2000" b="1" dirty="0">
                <a:solidFill>
                  <a:srgbClr val="FF0000"/>
                </a:solidFill>
              </a:rPr>
              <a:t>Surface = 6</a:t>
            </a:r>
          </a:p>
        </p:txBody>
      </p:sp>
      <p:sp>
        <p:nvSpPr>
          <p:cNvPr id="17" name="TextBox 16">
            <a:extLst>
              <a:ext uri="{FF2B5EF4-FFF2-40B4-BE49-F238E27FC236}">
                <a16:creationId xmlns:a16="http://schemas.microsoft.com/office/drawing/2014/main" id="{4ECCEFCD-D0FB-0842-8218-3737F9C859AB}"/>
              </a:ext>
            </a:extLst>
          </p:cNvPr>
          <p:cNvSpPr txBox="1"/>
          <p:nvPr/>
        </p:nvSpPr>
        <p:spPr>
          <a:xfrm>
            <a:off x="10400270" y="434945"/>
            <a:ext cx="1383956" cy="400110"/>
          </a:xfrm>
          <a:prstGeom prst="rect">
            <a:avLst/>
          </a:prstGeom>
          <a:noFill/>
        </p:spPr>
        <p:txBody>
          <a:bodyPr wrap="square" rtlCol="0">
            <a:spAutoFit/>
          </a:bodyPr>
          <a:lstStyle/>
          <a:p>
            <a:r>
              <a:rPr lang="en-RU" sz="2000" b="1" dirty="0">
                <a:solidFill>
                  <a:srgbClr val="FF0000"/>
                </a:solidFill>
              </a:rPr>
              <a:t>Surface = 1</a:t>
            </a:r>
          </a:p>
        </p:txBody>
      </p:sp>
      <p:sp>
        <p:nvSpPr>
          <p:cNvPr id="18" name="TextBox 17">
            <a:extLst>
              <a:ext uri="{FF2B5EF4-FFF2-40B4-BE49-F238E27FC236}">
                <a16:creationId xmlns:a16="http://schemas.microsoft.com/office/drawing/2014/main" id="{15263848-6C72-7642-90DE-9101ABFACFD2}"/>
              </a:ext>
            </a:extLst>
          </p:cNvPr>
          <p:cNvSpPr txBox="1"/>
          <p:nvPr/>
        </p:nvSpPr>
        <p:spPr>
          <a:xfrm>
            <a:off x="5701724" y="3044279"/>
            <a:ext cx="788551" cy="769441"/>
          </a:xfrm>
          <a:prstGeom prst="rect">
            <a:avLst/>
          </a:prstGeom>
          <a:noFill/>
        </p:spPr>
        <p:txBody>
          <a:bodyPr wrap="square" rtlCol="0">
            <a:spAutoFit/>
          </a:bodyPr>
          <a:lstStyle/>
          <a:p>
            <a:pPr algn="ctr"/>
            <a:r>
              <a:rPr lang="en-RU" sz="4400" b="1" dirty="0">
                <a:solidFill>
                  <a:srgbClr val="FF0000"/>
                </a:solidFill>
              </a:rPr>
              <a:t>VS</a:t>
            </a:r>
          </a:p>
        </p:txBody>
      </p:sp>
    </p:spTree>
    <p:extLst>
      <p:ext uri="{BB962C8B-B14F-4D97-AF65-F5344CB8AC3E}">
        <p14:creationId xmlns:p14="http://schemas.microsoft.com/office/powerpoint/2010/main" val="757654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B93550-5DF3-A643-92B8-F9C474FE32AB}"/>
              </a:ext>
            </a:extLst>
          </p:cNvPr>
          <p:cNvPicPr>
            <a:picLocks noChangeAspect="1"/>
          </p:cNvPicPr>
          <p:nvPr/>
        </p:nvPicPr>
        <p:blipFill>
          <a:blip r:embed="rId2"/>
          <a:stretch>
            <a:fillRect/>
          </a:stretch>
        </p:blipFill>
        <p:spPr>
          <a:xfrm>
            <a:off x="0" y="0"/>
            <a:ext cx="5282157" cy="6858000"/>
          </a:xfrm>
          <a:prstGeom prst="rect">
            <a:avLst/>
          </a:prstGeom>
        </p:spPr>
      </p:pic>
      <p:pic>
        <p:nvPicPr>
          <p:cNvPr id="5" name="Picture 4">
            <a:extLst>
              <a:ext uri="{FF2B5EF4-FFF2-40B4-BE49-F238E27FC236}">
                <a16:creationId xmlns:a16="http://schemas.microsoft.com/office/drawing/2014/main" id="{FD0304C4-CA3B-0141-9766-1DADC05FB6F6}"/>
              </a:ext>
            </a:extLst>
          </p:cNvPr>
          <p:cNvPicPr>
            <a:picLocks noChangeAspect="1"/>
          </p:cNvPicPr>
          <p:nvPr/>
        </p:nvPicPr>
        <p:blipFill>
          <a:blip r:embed="rId3"/>
          <a:stretch>
            <a:fillRect/>
          </a:stretch>
        </p:blipFill>
        <p:spPr>
          <a:xfrm>
            <a:off x="6894239" y="0"/>
            <a:ext cx="5297761" cy="6858000"/>
          </a:xfrm>
          <a:prstGeom prst="rect">
            <a:avLst/>
          </a:prstGeom>
        </p:spPr>
      </p:pic>
      <p:sp>
        <p:nvSpPr>
          <p:cNvPr id="6" name="TextBox 5">
            <a:extLst>
              <a:ext uri="{FF2B5EF4-FFF2-40B4-BE49-F238E27FC236}">
                <a16:creationId xmlns:a16="http://schemas.microsoft.com/office/drawing/2014/main" id="{89A6CB4C-8794-CC44-A9BA-11E58FE75684}"/>
              </a:ext>
            </a:extLst>
          </p:cNvPr>
          <p:cNvSpPr txBox="1"/>
          <p:nvPr/>
        </p:nvSpPr>
        <p:spPr>
          <a:xfrm>
            <a:off x="5701724" y="3044279"/>
            <a:ext cx="788551" cy="769441"/>
          </a:xfrm>
          <a:prstGeom prst="rect">
            <a:avLst/>
          </a:prstGeom>
          <a:noFill/>
        </p:spPr>
        <p:txBody>
          <a:bodyPr wrap="square" rtlCol="0">
            <a:spAutoFit/>
          </a:bodyPr>
          <a:lstStyle/>
          <a:p>
            <a:pPr algn="ctr"/>
            <a:r>
              <a:rPr lang="en-RU" sz="4400" b="1" dirty="0">
                <a:solidFill>
                  <a:srgbClr val="FF0000"/>
                </a:solidFill>
              </a:rPr>
              <a:t>VS</a:t>
            </a:r>
          </a:p>
        </p:txBody>
      </p:sp>
      <p:pic>
        <p:nvPicPr>
          <p:cNvPr id="7" name="Graphic 6" descr="Thumbs up sign with solid fill">
            <a:extLst>
              <a:ext uri="{FF2B5EF4-FFF2-40B4-BE49-F238E27FC236}">
                <a16:creationId xmlns:a16="http://schemas.microsoft.com/office/drawing/2014/main" id="{C656D251-AB0C-4542-A7D1-B5275C9F74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1232" y="145143"/>
            <a:ext cx="914400" cy="914400"/>
          </a:xfrm>
          <a:prstGeom prst="rect">
            <a:avLst/>
          </a:prstGeom>
        </p:spPr>
      </p:pic>
      <p:pic>
        <p:nvPicPr>
          <p:cNvPr id="8" name="Graphic 7" descr="Thumbs up sign with solid fill">
            <a:extLst>
              <a:ext uri="{FF2B5EF4-FFF2-40B4-BE49-F238E27FC236}">
                <a16:creationId xmlns:a16="http://schemas.microsoft.com/office/drawing/2014/main" id="{932E85F5-086F-1244-A80E-89EA3C1F5D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503471" y="177800"/>
            <a:ext cx="914400" cy="914400"/>
          </a:xfrm>
          <a:prstGeom prst="rect">
            <a:avLst/>
          </a:prstGeom>
        </p:spPr>
      </p:pic>
      <p:sp>
        <p:nvSpPr>
          <p:cNvPr id="9" name="Rectangle 8">
            <a:extLst>
              <a:ext uri="{FF2B5EF4-FFF2-40B4-BE49-F238E27FC236}">
                <a16:creationId xmlns:a16="http://schemas.microsoft.com/office/drawing/2014/main" id="{176AABB5-E756-E646-9D13-B9CD79C45EEB}"/>
              </a:ext>
            </a:extLst>
          </p:cNvPr>
          <p:cNvSpPr/>
          <p:nvPr/>
        </p:nvSpPr>
        <p:spPr>
          <a:xfrm>
            <a:off x="4393328" y="927659"/>
            <a:ext cx="462877" cy="3508418"/>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914400" rtl="1" eaLnBrk="1" latinLnBrk="0" hangingPunct="1"/>
            <a:endParaRPr lang="en-RU">
              <a:ln w="57150">
                <a:solidFill>
                  <a:schemeClr val="tx1"/>
                </a:solidFill>
              </a:ln>
            </a:endParaRPr>
          </a:p>
        </p:txBody>
      </p:sp>
      <p:sp>
        <p:nvSpPr>
          <p:cNvPr id="10" name="Rectangle 9">
            <a:extLst>
              <a:ext uri="{FF2B5EF4-FFF2-40B4-BE49-F238E27FC236}">
                <a16:creationId xmlns:a16="http://schemas.microsoft.com/office/drawing/2014/main" id="{EBA18FAF-412E-1045-8816-227E844E47E7}"/>
              </a:ext>
            </a:extLst>
          </p:cNvPr>
          <p:cNvSpPr/>
          <p:nvPr/>
        </p:nvSpPr>
        <p:spPr>
          <a:xfrm>
            <a:off x="4393328" y="4856205"/>
            <a:ext cx="462877" cy="448963"/>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914400" rtl="1" eaLnBrk="1" latinLnBrk="0" hangingPunct="1"/>
            <a:endParaRPr lang="en-RU">
              <a:ln w="57150">
                <a:solidFill>
                  <a:schemeClr val="tx1"/>
                </a:solidFill>
              </a:ln>
            </a:endParaRPr>
          </a:p>
        </p:txBody>
      </p:sp>
      <p:sp>
        <p:nvSpPr>
          <p:cNvPr id="11" name="Rectangle 10">
            <a:extLst>
              <a:ext uri="{FF2B5EF4-FFF2-40B4-BE49-F238E27FC236}">
                <a16:creationId xmlns:a16="http://schemas.microsoft.com/office/drawing/2014/main" id="{D7D36F06-07DE-EC4D-AEF7-3962B7527DC6}"/>
              </a:ext>
            </a:extLst>
          </p:cNvPr>
          <p:cNvSpPr/>
          <p:nvPr/>
        </p:nvSpPr>
        <p:spPr>
          <a:xfrm>
            <a:off x="7309103" y="902945"/>
            <a:ext cx="914400" cy="448963"/>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914400" rtl="1" eaLnBrk="1" latinLnBrk="0" hangingPunct="1"/>
            <a:endParaRPr lang="en-RU">
              <a:ln w="57150">
                <a:solidFill>
                  <a:schemeClr val="tx1"/>
                </a:solidFill>
              </a:ln>
            </a:endParaRPr>
          </a:p>
        </p:txBody>
      </p:sp>
      <p:sp>
        <p:nvSpPr>
          <p:cNvPr id="12" name="Rectangle 11">
            <a:extLst>
              <a:ext uri="{FF2B5EF4-FFF2-40B4-BE49-F238E27FC236}">
                <a16:creationId xmlns:a16="http://schemas.microsoft.com/office/drawing/2014/main" id="{5ADF6FE6-FCCD-9944-A4D1-AE9E4236E1F1}"/>
              </a:ext>
            </a:extLst>
          </p:cNvPr>
          <p:cNvSpPr/>
          <p:nvPr/>
        </p:nvSpPr>
        <p:spPr>
          <a:xfrm>
            <a:off x="9543119" y="902944"/>
            <a:ext cx="2195800" cy="448963"/>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914400" rtl="1" eaLnBrk="1" latinLnBrk="0" hangingPunct="1"/>
            <a:endParaRPr lang="en-RU">
              <a:ln w="57150">
                <a:solidFill>
                  <a:schemeClr val="tx1"/>
                </a:solidFill>
              </a:ln>
            </a:endParaRPr>
          </a:p>
        </p:txBody>
      </p:sp>
    </p:spTree>
    <p:extLst>
      <p:ext uri="{BB962C8B-B14F-4D97-AF65-F5344CB8AC3E}">
        <p14:creationId xmlns:p14="http://schemas.microsoft.com/office/powerpoint/2010/main" val="150430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E2CBE7-1F23-7F44-B620-6EADFB572677}"/>
              </a:ext>
            </a:extLst>
          </p:cNvPr>
          <p:cNvPicPr>
            <a:picLocks noChangeAspect="1"/>
          </p:cNvPicPr>
          <p:nvPr/>
        </p:nvPicPr>
        <p:blipFill>
          <a:blip r:embed="rId2"/>
          <a:stretch>
            <a:fillRect/>
          </a:stretch>
        </p:blipFill>
        <p:spPr>
          <a:xfrm>
            <a:off x="6890238" y="0"/>
            <a:ext cx="5301762" cy="6858000"/>
          </a:xfrm>
          <a:prstGeom prst="rect">
            <a:avLst/>
          </a:prstGeom>
        </p:spPr>
      </p:pic>
      <p:pic>
        <p:nvPicPr>
          <p:cNvPr id="5" name="Picture 4">
            <a:extLst>
              <a:ext uri="{FF2B5EF4-FFF2-40B4-BE49-F238E27FC236}">
                <a16:creationId xmlns:a16="http://schemas.microsoft.com/office/drawing/2014/main" id="{BDD2F722-21E1-7241-B5DB-9A06F48FA5AD}"/>
              </a:ext>
            </a:extLst>
          </p:cNvPr>
          <p:cNvPicPr>
            <a:picLocks noChangeAspect="1"/>
          </p:cNvPicPr>
          <p:nvPr/>
        </p:nvPicPr>
        <p:blipFill>
          <a:blip r:embed="rId3"/>
          <a:stretch>
            <a:fillRect/>
          </a:stretch>
        </p:blipFill>
        <p:spPr>
          <a:xfrm>
            <a:off x="9974" y="0"/>
            <a:ext cx="5279432" cy="6858000"/>
          </a:xfrm>
          <a:prstGeom prst="rect">
            <a:avLst/>
          </a:prstGeom>
        </p:spPr>
      </p:pic>
      <p:sp>
        <p:nvSpPr>
          <p:cNvPr id="6" name="TextBox 5">
            <a:extLst>
              <a:ext uri="{FF2B5EF4-FFF2-40B4-BE49-F238E27FC236}">
                <a16:creationId xmlns:a16="http://schemas.microsoft.com/office/drawing/2014/main" id="{0DC91943-81E2-3A4C-98EB-35348E7EE094}"/>
              </a:ext>
            </a:extLst>
          </p:cNvPr>
          <p:cNvSpPr txBox="1"/>
          <p:nvPr/>
        </p:nvSpPr>
        <p:spPr>
          <a:xfrm>
            <a:off x="5701724" y="3044279"/>
            <a:ext cx="788551" cy="769441"/>
          </a:xfrm>
          <a:prstGeom prst="rect">
            <a:avLst/>
          </a:prstGeom>
          <a:noFill/>
        </p:spPr>
        <p:txBody>
          <a:bodyPr wrap="square" rtlCol="0">
            <a:spAutoFit/>
          </a:bodyPr>
          <a:lstStyle/>
          <a:p>
            <a:pPr algn="ctr"/>
            <a:r>
              <a:rPr lang="en-RU" sz="4400" b="1" dirty="0">
                <a:solidFill>
                  <a:srgbClr val="FF0000"/>
                </a:solidFill>
              </a:rPr>
              <a:t>VS</a:t>
            </a:r>
          </a:p>
        </p:txBody>
      </p:sp>
      <p:pic>
        <p:nvPicPr>
          <p:cNvPr id="7" name="Graphic 6" descr="Thumbs up sign with solid fill">
            <a:extLst>
              <a:ext uri="{FF2B5EF4-FFF2-40B4-BE49-F238E27FC236}">
                <a16:creationId xmlns:a16="http://schemas.microsoft.com/office/drawing/2014/main" id="{D4055E92-0C95-4444-A1CB-E70C36A9FF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1232" y="145143"/>
            <a:ext cx="914400" cy="914400"/>
          </a:xfrm>
          <a:prstGeom prst="rect">
            <a:avLst/>
          </a:prstGeom>
        </p:spPr>
      </p:pic>
      <p:pic>
        <p:nvPicPr>
          <p:cNvPr id="8" name="Graphic 7" descr="Thumbs up sign with solid fill">
            <a:extLst>
              <a:ext uri="{FF2B5EF4-FFF2-40B4-BE49-F238E27FC236}">
                <a16:creationId xmlns:a16="http://schemas.microsoft.com/office/drawing/2014/main" id="{0603A2DC-B5C3-314C-949D-ECED1D92C5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503471" y="177800"/>
            <a:ext cx="914400" cy="914400"/>
          </a:xfrm>
          <a:prstGeom prst="rect">
            <a:avLst/>
          </a:prstGeom>
        </p:spPr>
      </p:pic>
      <p:sp>
        <p:nvSpPr>
          <p:cNvPr id="9" name="Rectangle 8">
            <a:extLst>
              <a:ext uri="{FF2B5EF4-FFF2-40B4-BE49-F238E27FC236}">
                <a16:creationId xmlns:a16="http://schemas.microsoft.com/office/drawing/2014/main" id="{B83E166F-FA95-DE4A-9197-BF060F285C43}"/>
              </a:ext>
            </a:extLst>
          </p:cNvPr>
          <p:cNvSpPr/>
          <p:nvPr/>
        </p:nvSpPr>
        <p:spPr>
          <a:xfrm>
            <a:off x="1773695" y="2673576"/>
            <a:ext cx="1333013" cy="1292943"/>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914400" rtl="1" eaLnBrk="1" latinLnBrk="0" hangingPunct="1"/>
            <a:endParaRPr lang="en-RU">
              <a:ln w="57150">
                <a:solidFill>
                  <a:schemeClr val="tx1"/>
                </a:solidFill>
              </a:ln>
            </a:endParaRPr>
          </a:p>
        </p:txBody>
      </p:sp>
    </p:spTree>
    <p:extLst>
      <p:ext uri="{BB962C8B-B14F-4D97-AF65-F5344CB8AC3E}">
        <p14:creationId xmlns:p14="http://schemas.microsoft.com/office/powerpoint/2010/main" val="3240302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2A086-8564-BA44-AAA9-E2F16D13B32A}"/>
              </a:ext>
            </a:extLst>
          </p:cNvPr>
          <p:cNvSpPr>
            <a:spLocks noGrp="1"/>
          </p:cNvSpPr>
          <p:nvPr>
            <p:ph type="title"/>
          </p:nvPr>
        </p:nvSpPr>
        <p:spPr/>
        <p:txBody>
          <a:bodyPr/>
          <a:lstStyle/>
          <a:p>
            <a:r>
              <a:rPr lang="en-US" dirty="0"/>
              <a:t>Informed Search</a:t>
            </a:r>
            <a:endParaRPr lang="en-RU" dirty="0"/>
          </a:p>
        </p:txBody>
      </p:sp>
      <p:sp>
        <p:nvSpPr>
          <p:cNvPr id="3" name="Content Placeholder 2">
            <a:extLst>
              <a:ext uri="{FF2B5EF4-FFF2-40B4-BE49-F238E27FC236}">
                <a16:creationId xmlns:a16="http://schemas.microsoft.com/office/drawing/2014/main" id="{B3AF54F7-5EDC-D442-901F-B322C941B1E5}"/>
              </a:ext>
            </a:extLst>
          </p:cNvPr>
          <p:cNvSpPr>
            <a:spLocks noGrp="1"/>
          </p:cNvSpPr>
          <p:nvPr>
            <p:ph idx="1"/>
          </p:nvPr>
        </p:nvSpPr>
        <p:spPr/>
        <p:txBody>
          <a:bodyPr/>
          <a:lstStyle/>
          <a:p>
            <a:r>
              <a:rPr lang="en-RU" dirty="0"/>
              <a:t>Greedy Best-First Search (single) - action choice is independent for each piece</a:t>
            </a:r>
          </a:p>
          <a:p>
            <a:endParaRPr lang="en-RU" dirty="0"/>
          </a:p>
        </p:txBody>
      </p:sp>
      <p:pic>
        <p:nvPicPr>
          <p:cNvPr id="4" name="Picture 3" descr="Chart, bubble chart&#10;&#10;Description automatically generated">
            <a:extLst>
              <a:ext uri="{FF2B5EF4-FFF2-40B4-BE49-F238E27FC236}">
                <a16:creationId xmlns:a16="http://schemas.microsoft.com/office/drawing/2014/main" id="{5F5AF469-555E-4447-9AF7-EDB3B3F99E56}"/>
              </a:ext>
            </a:extLst>
          </p:cNvPr>
          <p:cNvPicPr>
            <a:picLocks noChangeAspect="1"/>
          </p:cNvPicPr>
          <p:nvPr/>
        </p:nvPicPr>
        <p:blipFill>
          <a:blip r:embed="rId2"/>
          <a:stretch>
            <a:fillRect/>
          </a:stretch>
        </p:blipFill>
        <p:spPr>
          <a:xfrm>
            <a:off x="2671265" y="2674041"/>
            <a:ext cx="2266791" cy="4029851"/>
          </a:xfrm>
          <a:prstGeom prst="rect">
            <a:avLst/>
          </a:prstGeom>
        </p:spPr>
      </p:pic>
      <p:pic>
        <p:nvPicPr>
          <p:cNvPr id="5" name="Picture 4">
            <a:extLst>
              <a:ext uri="{FF2B5EF4-FFF2-40B4-BE49-F238E27FC236}">
                <a16:creationId xmlns:a16="http://schemas.microsoft.com/office/drawing/2014/main" id="{F74D6940-AC2A-BC45-ACB6-333567733F16}"/>
              </a:ext>
            </a:extLst>
          </p:cNvPr>
          <p:cNvPicPr>
            <a:picLocks noChangeAspect="1"/>
          </p:cNvPicPr>
          <p:nvPr/>
        </p:nvPicPr>
        <p:blipFill>
          <a:blip r:embed="rId3"/>
          <a:stretch>
            <a:fillRect/>
          </a:stretch>
        </p:blipFill>
        <p:spPr>
          <a:xfrm>
            <a:off x="4872218" y="5155654"/>
            <a:ext cx="2795905" cy="1548239"/>
          </a:xfrm>
          <a:prstGeom prst="rect">
            <a:avLst/>
          </a:prstGeom>
        </p:spPr>
      </p:pic>
      <p:pic>
        <p:nvPicPr>
          <p:cNvPr id="6" name="Picture 5" descr="Chart, bubble chart&#10;&#10;Description automatically generated">
            <a:extLst>
              <a:ext uri="{FF2B5EF4-FFF2-40B4-BE49-F238E27FC236}">
                <a16:creationId xmlns:a16="http://schemas.microsoft.com/office/drawing/2014/main" id="{A8B0DF4E-254F-D64C-8149-8276F5EA737D}"/>
              </a:ext>
            </a:extLst>
          </p:cNvPr>
          <p:cNvPicPr>
            <a:picLocks noChangeAspect="1"/>
          </p:cNvPicPr>
          <p:nvPr/>
        </p:nvPicPr>
        <p:blipFill>
          <a:blip r:embed="rId4"/>
          <a:stretch>
            <a:fillRect/>
          </a:stretch>
        </p:blipFill>
        <p:spPr>
          <a:xfrm>
            <a:off x="7624520" y="2826135"/>
            <a:ext cx="2266790" cy="4031865"/>
          </a:xfrm>
          <a:prstGeom prst="rect">
            <a:avLst/>
          </a:prstGeom>
        </p:spPr>
      </p:pic>
      <p:sp>
        <p:nvSpPr>
          <p:cNvPr id="7" name="Rectangle 6">
            <a:extLst>
              <a:ext uri="{FF2B5EF4-FFF2-40B4-BE49-F238E27FC236}">
                <a16:creationId xmlns:a16="http://schemas.microsoft.com/office/drawing/2014/main" id="{95D659CA-0C44-E048-B06E-A072354EA242}"/>
              </a:ext>
            </a:extLst>
          </p:cNvPr>
          <p:cNvSpPr/>
          <p:nvPr/>
        </p:nvSpPr>
        <p:spPr>
          <a:xfrm>
            <a:off x="3535594" y="5832217"/>
            <a:ext cx="513951" cy="689494"/>
          </a:xfrm>
          <a:prstGeom prst="rect">
            <a:avLst/>
          </a:prstGeom>
          <a:noFill/>
          <a:ln w="5715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914400" rtl="0" eaLnBrk="1" latinLnBrk="0" hangingPunct="1"/>
            <a:endParaRPr lang="en-RU">
              <a:ln w="57150">
                <a:solidFill>
                  <a:schemeClr val="tx1"/>
                </a:solidFill>
              </a:ln>
            </a:endParaRPr>
          </a:p>
        </p:txBody>
      </p:sp>
    </p:spTree>
    <p:extLst>
      <p:ext uri="{BB962C8B-B14F-4D97-AF65-F5344CB8AC3E}">
        <p14:creationId xmlns:p14="http://schemas.microsoft.com/office/powerpoint/2010/main" val="3964037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25748</TotalTime>
  <Words>130</Words>
  <Application>Microsoft Macintosh PowerPoint</Application>
  <PresentationFormat>Widescreen</PresentationFormat>
  <Paragraphs>19</Paragraphs>
  <Slides>17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Informed Search</vt:lpstr>
      <vt:lpstr>Informed 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Ilya Bezgin</dc:creator>
  <cp:lastModifiedBy>Ilya Bezgin</cp:lastModifiedBy>
  <cp:revision>14</cp:revision>
  <dcterms:created xsi:type="dcterms:W3CDTF">2021-08-17T13:10:32Z</dcterms:created>
  <dcterms:modified xsi:type="dcterms:W3CDTF">2021-09-04T10:19:09Z</dcterms:modified>
</cp:coreProperties>
</file>